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64" r:id="rId2"/>
    <p:sldId id="263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2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4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8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3212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6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81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75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35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56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7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9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0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6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3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43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1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8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0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7B5DD2-5718-401A-B14E-28753161B18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EF1E24-2799-445F-B608-5C9F84BB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27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7" name="Google Shape;3527;p57"/>
          <p:cNvGrpSpPr/>
          <p:nvPr/>
        </p:nvGrpSpPr>
        <p:grpSpPr>
          <a:xfrm>
            <a:off x="2357120" y="128640"/>
            <a:ext cx="7731760" cy="6600000"/>
            <a:chOff x="2322360" y="96480"/>
            <a:chExt cx="4498920" cy="4950000"/>
          </a:xfrm>
        </p:grpSpPr>
        <p:sp>
          <p:nvSpPr>
            <p:cNvPr id="3388" name="Google Shape;3528;p57"/>
            <p:cNvSpPr/>
            <p:nvPr/>
          </p:nvSpPr>
          <p:spPr>
            <a:xfrm>
              <a:off x="2322360" y="96480"/>
              <a:ext cx="4498920" cy="4950000"/>
            </a:xfrm>
            <a:custGeom>
              <a:avLst/>
              <a:gdLst>
                <a:gd name="textAreaLeft" fmla="*/ 0 w 4498920"/>
                <a:gd name="textAreaRight" fmla="*/ 4499280 w 4498920"/>
                <a:gd name="textAreaTop" fmla="*/ 0 h 4950000"/>
                <a:gd name="textAreaBottom" fmla="*/ 4950360 h 4950000"/>
              </a:gdLst>
              <a:ahLst/>
              <a:cxnLst/>
              <a:rect l="textAreaLeft" t="textAreaTop" r="textAreaRight" b="textAreaBottom"/>
              <a:pathLst>
                <a:path w="67349" h="74101">
                  <a:moveTo>
                    <a:pt x="33671" y="1196"/>
                  </a:moveTo>
                  <a:cubicBezTo>
                    <a:pt x="34348" y="2058"/>
                    <a:pt x="35959" y="3775"/>
                    <a:pt x="38759" y="4881"/>
                  </a:cubicBezTo>
                  <a:cubicBezTo>
                    <a:pt x="40619" y="5613"/>
                    <a:pt x="41308" y="7585"/>
                    <a:pt x="41398" y="8103"/>
                  </a:cubicBezTo>
                  <a:lnTo>
                    <a:pt x="41398" y="8304"/>
                  </a:lnTo>
                  <a:cubicBezTo>
                    <a:pt x="41398" y="8436"/>
                    <a:pt x="41458" y="8560"/>
                    <a:pt x="41558" y="8644"/>
                  </a:cubicBezTo>
                  <a:cubicBezTo>
                    <a:pt x="41640" y="8707"/>
                    <a:pt x="41739" y="8743"/>
                    <a:pt x="41837" y="8743"/>
                  </a:cubicBezTo>
                  <a:cubicBezTo>
                    <a:pt x="41867" y="8743"/>
                    <a:pt x="41898" y="8739"/>
                    <a:pt x="41927" y="8732"/>
                  </a:cubicBezTo>
                  <a:cubicBezTo>
                    <a:pt x="42616" y="8578"/>
                    <a:pt x="43300" y="8501"/>
                    <a:pt x="43971" y="8501"/>
                  </a:cubicBezTo>
                  <a:cubicBezTo>
                    <a:pt x="48797" y="8501"/>
                    <a:pt x="52887" y="12268"/>
                    <a:pt x="53285" y="17077"/>
                  </a:cubicBezTo>
                  <a:cubicBezTo>
                    <a:pt x="53309" y="17304"/>
                    <a:pt x="53487" y="17475"/>
                    <a:pt x="53713" y="17482"/>
                  </a:cubicBezTo>
                  <a:cubicBezTo>
                    <a:pt x="58812" y="17618"/>
                    <a:pt x="62812" y="21726"/>
                    <a:pt x="62812" y="26826"/>
                  </a:cubicBezTo>
                  <a:cubicBezTo>
                    <a:pt x="62812" y="27580"/>
                    <a:pt x="62712" y="28359"/>
                    <a:pt x="62510" y="29144"/>
                  </a:cubicBezTo>
                  <a:cubicBezTo>
                    <a:pt x="62468" y="29315"/>
                    <a:pt x="62534" y="29493"/>
                    <a:pt x="62677" y="29600"/>
                  </a:cubicBezTo>
                  <a:cubicBezTo>
                    <a:pt x="65089" y="31390"/>
                    <a:pt x="66468" y="34129"/>
                    <a:pt x="66468" y="37113"/>
                  </a:cubicBezTo>
                  <a:cubicBezTo>
                    <a:pt x="66468" y="40085"/>
                    <a:pt x="65095" y="42813"/>
                    <a:pt x="62700" y="44608"/>
                  </a:cubicBezTo>
                  <a:cubicBezTo>
                    <a:pt x="62557" y="44709"/>
                    <a:pt x="62491" y="44888"/>
                    <a:pt x="62534" y="45060"/>
                  </a:cubicBezTo>
                  <a:cubicBezTo>
                    <a:pt x="62718" y="45815"/>
                    <a:pt x="62812" y="46558"/>
                    <a:pt x="62812" y="47283"/>
                  </a:cubicBezTo>
                  <a:cubicBezTo>
                    <a:pt x="62812" y="52097"/>
                    <a:pt x="59205" y="56097"/>
                    <a:pt x="54420" y="56590"/>
                  </a:cubicBezTo>
                  <a:cubicBezTo>
                    <a:pt x="54313" y="56596"/>
                    <a:pt x="54218" y="56650"/>
                    <a:pt x="54141" y="56722"/>
                  </a:cubicBezTo>
                  <a:cubicBezTo>
                    <a:pt x="53855" y="57031"/>
                    <a:pt x="53583" y="57309"/>
                    <a:pt x="53309" y="57577"/>
                  </a:cubicBezTo>
                  <a:cubicBezTo>
                    <a:pt x="53243" y="57643"/>
                    <a:pt x="53202" y="57726"/>
                    <a:pt x="53184" y="57816"/>
                  </a:cubicBezTo>
                  <a:cubicBezTo>
                    <a:pt x="52423" y="62326"/>
                    <a:pt x="48548" y="65601"/>
                    <a:pt x="43971" y="65601"/>
                  </a:cubicBezTo>
                  <a:cubicBezTo>
                    <a:pt x="43300" y="65601"/>
                    <a:pt x="42616" y="65524"/>
                    <a:pt x="41927" y="65376"/>
                  </a:cubicBezTo>
                  <a:cubicBezTo>
                    <a:pt x="41895" y="65368"/>
                    <a:pt x="41863" y="65365"/>
                    <a:pt x="41830" y="65365"/>
                  </a:cubicBezTo>
                  <a:cubicBezTo>
                    <a:pt x="41734" y="65365"/>
                    <a:pt x="41638" y="65397"/>
                    <a:pt x="41558" y="65459"/>
                  </a:cubicBezTo>
                  <a:cubicBezTo>
                    <a:pt x="41458" y="65541"/>
                    <a:pt x="41398" y="65667"/>
                    <a:pt x="41398" y="65804"/>
                  </a:cubicBezTo>
                  <a:lnTo>
                    <a:pt x="41398" y="66005"/>
                  </a:lnTo>
                  <a:cubicBezTo>
                    <a:pt x="41308" y="66517"/>
                    <a:pt x="40619" y="68490"/>
                    <a:pt x="38759" y="69227"/>
                  </a:cubicBezTo>
                  <a:cubicBezTo>
                    <a:pt x="35959" y="70333"/>
                    <a:pt x="34348" y="72050"/>
                    <a:pt x="33671" y="72912"/>
                  </a:cubicBezTo>
                  <a:cubicBezTo>
                    <a:pt x="32999" y="72050"/>
                    <a:pt x="31388" y="70333"/>
                    <a:pt x="28590" y="69227"/>
                  </a:cubicBezTo>
                  <a:cubicBezTo>
                    <a:pt x="26730" y="68490"/>
                    <a:pt x="26039" y="66517"/>
                    <a:pt x="25951" y="66005"/>
                  </a:cubicBezTo>
                  <a:lnTo>
                    <a:pt x="25951" y="65804"/>
                  </a:lnTo>
                  <a:cubicBezTo>
                    <a:pt x="25951" y="65667"/>
                    <a:pt x="25891" y="65541"/>
                    <a:pt x="25790" y="65459"/>
                  </a:cubicBezTo>
                  <a:cubicBezTo>
                    <a:pt x="25710" y="65397"/>
                    <a:pt x="25613" y="65365"/>
                    <a:pt x="25515" y="65365"/>
                  </a:cubicBezTo>
                  <a:cubicBezTo>
                    <a:pt x="25482" y="65365"/>
                    <a:pt x="25449" y="65368"/>
                    <a:pt x="25416" y="65376"/>
                  </a:cubicBezTo>
                  <a:cubicBezTo>
                    <a:pt x="24733" y="65524"/>
                    <a:pt x="24042" y="65601"/>
                    <a:pt x="23377" y="65601"/>
                  </a:cubicBezTo>
                  <a:cubicBezTo>
                    <a:pt x="18800" y="65601"/>
                    <a:pt x="14926" y="62326"/>
                    <a:pt x="14164" y="57816"/>
                  </a:cubicBezTo>
                  <a:cubicBezTo>
                    <a:pt x="14147" y="57726"/>
                    <a:pt x="14105" y="57643"/>
                    <a:pt x="14034" y="57577"/>
                  </a:cubicBezTo>
                  <a:cubicBezTo>
                    <a:pt x="13766" y="57309"/>
                    <a:pt x="13492" y="57037"/>
                    <a:pt x="13201" y="56722"/>
                  </a:cubicBezTo>
                  <a:cubicBezTo>
                    <a:pt x="13130" y="56645"/>
                    <a:pt x="13035" y="56596"/>
                    <a:pt x="12928" y="56590"/>
                  </a:cubicBezTo>
                  <a:cubicBezTo>
                    <a:pt x="8143" y="56097"/>
                    <a:pt x="4535" y="52097"/>
                    <a:pt x="4535" y="47283"/>
                  </a:cubicBezTo>
                  <a:cubicBezTo>
                    <a:pt x="4535" y="46558"/>
                    <a:pt x="4631" y="45815"/>
                    <a:pt x="4809" y="45060"/>
                  </a:cubicBezTo>
                  <a:cubicBezTo>
                    <a:pt x="4850" y="44888"/>
                    <a:pt x="4790" y="44709"/>
                    <a:pt x="4648" y="44608"/>
                  </a:cubicBezTo>
                  <a:cubicBezTo>
                    <a:pt x="2253" y="42813"/>
                    <a:pt x="875" y="40085"/>
                    <a:pt x="875" y="37113"/>
                  </a:cubicBezTo>
                  <a:cubicBezTo>
                    <a:pt x="875" y="34129"/>
                    <a:pt x="2258" y="31390"/>
                    <a:pt x="4672" y="29600"/>
                  </a:cubicBezTo>
                  <a:cubicBezTo>
                    <a:pt x="4815" y="29493"/>
                    <a:pt x="4880" y="29315"/>
                    <a:pt x="4839" y="29144"/>
                  </a:cubicBezTo>
                  <a:cubicBezTo>
                    <a:pt x="4636" y="28359"/>
                    <a:pt x="4535" y="27580"/>
                    <a:pt x="4535" y="26826"/>
                  </a:cubicBezTo>
                  <a:cubicBezTo>
                    <a:pt x="4535" y="21726"/>
                    <a:pt x="8529" y="17618"/>
                    <a:pt x="13635" y="17482"/>
                  </a:cubicBezTo>
                  <a:cubicBezTo>
                    <a:pt x="13856" y="17475"/>
                    <a:pt x="14040" y="17304"/>
                    <a:pt x="14057" y="17077"/>
                  </a:cubicBezTo>
                  <a:cubicBezTo>
                    <a:pt x="14455" y="12268"/>
                    <a:pt x="18550" y="8501"/>
                    <a:pt x="23377" y="8501"/>
                  </a:cubicBezTo>
                  <a:cubicBezTo>
                    <a:pt x="24042" y="8501"/>
                    <a:pt x="24733" y="8578"/>
                    <a:pt x="25416" y="8732"/>
                  </a:cubicBezTo>
                  <a:cubicBezTo>
                    <a:pt x="25446" y="8739"/>
                    <a:pt x="25478" y="8743"/>
                    <a:pt x="25508" y="8743"/>
                  </a:cubicBezTo>
                  <a:cubicBezTo>
                    <a:pt x="25609" y="8743"/>
                    <a:pt x="25708" y="8707"/>
                    <a:pt x="25790" y="8644"/>
                  </a:cubicBezTo>
                  <a:cubicBezTo>
                    <a:pt x="25891" y="8560"/>
                    <a:pt x="25951" y="8436"/>
                    <a:pt x="25951" y="8304"/>
                  </a:cubicBezTo>
                  <a:lnTo>
                    <a:pt x="25951" y="8103"/>
                  </a:lnTo>
                  <a:cubicBezTo>
                    <a:pt x="26039" y="7585"/>
                    <a:pt x="26730" y="5613"/>
                    <a:pt x="28590" y="4881"/>
                  </a:cubicBezTo>
                  <a:cubicBezTo>
                    <a:pt x="31388" y="3775"/>
                    <a:pt x="32999" y="2058"/>
                    <a:pt x="33671" y="1196"/>
                  </a:cubicBezTo>
                  <a:close/>
                  <a:moveTo>
                    <a:pt x="33671" y="1"/>
                  </a:moveTo>
                  <a:cubicBezTo>
                    <a:pt x="33522" y="1"/>
                    <a:pt x="33380" y="85"/>
                    <a:pt x="33297" y="215"/>
                  </a:cubicBezTo>
                  <a:cubicBezTo>
                    <a:pt x="33284" y="239"/>
                    <a:pt x="31781" y="2675"/>
                    <a:pt x="28269" y="4061"/>
                  </a:cubicBezTo>
                  <a:cubicBezTo>
                    <a:pt x="26195" y="4881"/>
                    <a:pt x="25339" y="6878"/>
                    <a:pt x="25125" y="7775"/>
                  </a:cubicBezTo>
                  <a:cubicBezTo>
                    <a:pt x="24536" y="7675"/>
                    <a:pt x="23954" y="7621"/>
                    <a:pt x="23377" y="7621"/>
                  </a:cubicBezTo>
                  <a:cubicBezTo>
                    <a:pt x="20791" y="7621"/>
                    <a:pt x="18325" y="8590"/>
                    <a:pt x="16435" y="10343"/>
                  </a:cubicBezTo>
                  <a:cubicBezTo>
                    <a:pt x="14646" y="12002"/>
                    <a:pt x="13516" y="14218"/>
                    <a:pt x="13225" y="16619"/>
                  </a:cubicBezTo>
                  <a:cubicBezTo>
                    <a:pt x="10693" y="16786"/>
                    <a:pt x="8345" y="17862"/>
                    <a:pt x="6562" y="19686"/>
                  </a:cubicBezTo>
                  <a:cubicBezTo>
                    <a:pt x="4691" y="21606"/>
                    <a:pt x="3656" y="24138"/>
                    <a:pt x="3656" y="26826"/>
                  </a:cubicBezTo>
                  <a:cubicBezTo>
                    <a:pt x="3656" y="27562"/>
                    <a:pt x="3745" y="28316"/>
                    <a:pt x="3917" y="29072"/>
                  </a:cubicBezTo>
                  <a:cubicBezTo>
                    <a:pt x="1427" y="31034"/>
                    <a:pt x="0" y="33945"/>
                    <a:pt x="0" y="37113"/>
                  </a:cubicBezTo>
                  <a:cubicBezTo>
                    <a:pt x="0" y="40270"/>
                    <a:pt x="1415" y="43176"/>
                    <a:pt x="3893" y="45131"/>
                  </a:cubicBezTo>
                  <a:cubicBezTo>
                    <a:pt x="3739" y="45856"/>
                    <a:pt x="3656" y="46582"/>
                    <a:pt x="3656" y="47283"/>
                  </a:cubicBezTo>
                  <a:cubicBezTo>
                    <a:pt x="3656" y="52495"/>
                    <a:pt x="7525" y="56834"/>
                    <a:pt x="12679" y="57440"/>
                  </a:cubicBezTo>
                  <a:cubicBezTo>
                    <a:pt x="12898" y="57679"/>
                    <a:pt x="13112" y="57893"/>
                    <a:pt x="13321" y="58107"/>
                  </a:cubicBezTo>
                  <a:cubicBezTo>
                    <a:pt x="14212" y="62968"/>
                    <a:pt x="18420" y="66481"/>
                    <a:pt x="23377" y="66481"/>
                  </a:cubicBezTo>
                  <a:cubicBezTo>
                    <a:pt x="23954" y="66481"/>
                    <a:pt x="24536" y="66427"/>
                    <a:pt x="25125" y="66326"/>
                  </a:cubicBezTo>
                  <a:cubicBezTo>
                    <a:pt x="25339" y="67230"/>
                    <a:pt x="26195" y="69220"/>
                    <a:pt x="28269" y="70040"/>
                  </a:cubicBezTo>
                  <a:cubicBezTo>
                    <a:pt x="31764" y="71420"/>
                    <a:pt x="33284" y="73869"/>
                    <a:pt x="33297" y="73892"/>
                  </a:cubicBezTo>
                  <a:cubicBezTo>
                    <a:pt x="33380" y="74023"/>
                    <a:pt x="33522" y="74100"/>
                    <a:pt x="33671" y="74100"/>
                  </a:cubicBezTo>
                  <a:cubicBezTo>
                    <a:pt x="33826" y="74100"/>
                    <a:pt x="33969" y="74023"/>
                    <a:pt x="34052" y="73892"/>
                  </a:cubicBezTo>
                  <a:cubicBezTo>
                    <a:pt x="34063" y="73869"/>
                    <a:pt x="35567" y="71426"/>
                    <a:pt x="39080" y="70040"/>
                  </a:cubicBezTo>
                  <a:cubicBezTo>
                    <a:pt x="41154" y="69220"/>
                    <a:pt x="42010" y="67230"/>
                    <a:pt x="42224" y="66326"/>
                  </a:cubicBezTo>
                  <a:cubicBezTo>
                    <a:pt x="42813" y="66427"/>
                    <a:pt x="43395" y="66481"/>
                    <a:pt x="43971" y="66481"/>
                  </a:cubicBezTo>
                  <a:cubicBezTo>
                    <a:pt x="48928" y="66481"/>
                    <a:pt x="53131" y="62968"/>
                    <a:pt x="54022" y="58107"/>
                  </a:cubicBezTo>
                  <a:cubicBezTo>
                    <a:pt x="54236" y="57893"/>
                    <a:pt x="54450" y="57679"/>
                    <a:pt x="54670" y="57440"/>
                  </a:cubicBezTo>
                  <a:cubicBezTo>
                    <a:pt x="59824" y="56834"/>
                    <a:pt x="63687" y="52495"/>
                    <a:pt x="63687" y="47283"/>
                  </a:cubicBezTo>
                  <a:cubicBezTo>
                    <a:pt x="63687" y="46582"/>
                    <a:pt x="63610" y="45856"/>
                    <a:pt x="63454" y="45131"/>
                  </a:cubicBezTo>
                  <a:cubicBezTo>
                    <a:pt x="65933" y="43176"/>
                    <a:pt x="67348" y="40270"/>
                    <a:pt x="67348" y="37113"/>
                  </a:cubicBezTo>
                  <a:cubicBezTo>
                    <a:pt x="67348" y="33945"/>
                    <a:pt x="65922" y="31034"/>
                    <a:pt x="63431" y="29072"/>
                  </a:cubicBezTo>
                  <a:cubicBezTo>
                    <a:pt x="63604" y="28316"/>
                    <a:pt x="63687" y="27562"/>
                    <a:pt x="63687" y="26826"/>
                  </a:cubicBezTo>
                  <a:cubicBezTo>
                    <a:pt x="63687" y="24138"/>
                    <a:pt x="62658" y="21606"/>
                    <a:pt x="60780" y="19686"/>
                  </a:cubicBezTo>
                  <a:cubicBezTo>
                    <a:pt x="59004" y="17862"/>
                    <a:pt x="56650" y="16786"/>
                    <a:pt x="54124" y="16619"/>
                  </a:cubicBezTo>
                  <a:cubicBezTo>
                    <a:pt x="53833" y="14218"/>
                    <a:pt x="52703" y="12002"/>
                    <a:pt x="50914" y="10343"/>
                  </a:cubicBezTo>
                  <a:cubicBezTo>
                    <a:pt x="49018" y="8590"/>
                    <a:pt x="46558" y="7621"/>
                    <a:pt x="43971" y="7621"/>
                  </a:cubicBezTo>
                  <a:cubicBezTo>
                    <a:pt x="43395" y="7621"/>
                    <a:pt x="42813" y="7675"/>
                    <a:pt x="42224" y="7775"/>
                  </a:cubicBezTo>
                  <a:cubicBezTo>
                    <a:pt x="42010" y="6878"/>
                    <a:pt x="41154" y="4881"/>
                    <a:pt x="39080" y="4061"/>
                  </a:cubicBezTo>
                  <a:cubicBezTo>
                    <a:pt x="35585" y="2683"/>
                    <a:pt x="34063" y="239"/>
                    <a:pt x="34052" y="215"/>
                  </a:cubicBezTo>
                  <a:cubicBezTo>
                    <a:pt x="33969" y="85"/>
                    <a:pt x="33826" y="1"/>
                    <a:pt x="3367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1920" bIns="121920" anchor="ctr">
              <a:noAutofit/>
            </a:bodyPr>
            <a:lstStyle/>
            <a:p>
              <a:pPr defTabSz="1219170">
                <a:tabLst>
                  <a:tab pos="0" algn="l"/>
                </a:tabLst>
              </a:pPr>
              <a:endParaRPr lang="en-US" sz="2400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389" name="Google Shape;3529;p57"/>
            <p:cNvSpPr/>
            <p:nvPr/>
          </p:nvSpPr>
          <p:spPr>
            <a:xfrm>
              <a:off x="2437200" y="259560"/>
              <a:ext cx="4269240" cy="4623840"/>
            </a:xfrm>
            <a:custGeom>
              <a:avLst/>
              <a:gdLst>
                <a:gd name="textAreaLeft" fmla="*/ 0 w 4269240"/>
                <a:gd name="textAreaRight" fmla="*/ 4269600 w 4269240"/>
                <a:gd name="textAreaTop" fmla="*/ 0 h 4623840"/>
                <a:gd name="textAreaBottom" fmla="*/ 4624200 h 4623840"/>
              </a:gdLst>
              <a:ahLst/>
              <a:cxnLst/>
              <a:rect l="textAreaLeft" t="textAreaTop" r="textAreaRight" b="textAreaBottom"/>
              <a:pathLst>
                <a:path w="63914" h="69218">
                  <a:moveTo>
                    <a:pt x="31961" y="355"/>
                  </a:moveTo>
                  <a:cubicBezTo>
                    <a:pt x="32875" y="1318"/>
                    <a:pt x="34421" y="2608"/>
                    <a:pt x="36685" y="3499"/>
                  </a:cubicBezTo>
                  <a:cubicBezTo>
                    <a:pt x="38035" y="4034"/>
                    <a:pt x="38629" y="5449"/>
                    <a:pt x="38748" y="5971"/>
                  </a:cubicBezTo>
                  <a:lnTo>
                    <a:pt x="38748" y="7535"/>
                  </a:lnTo>
                  <a:cubicBezTo>
                    <a:pt x="38748" y="7576"/>
                    <a:pt x="38772" y="7617"/>
                    <a:pt x="38801" y="7647"/>
                  </a:cubicBezTo>
                  <a:cubicBezTo>
                    <a:pt x="38830" y="7667"/>
                    <a:pt x="38869" y="7679"/>
                    <a:pt x="38904" y="7679"/>
                  </a:cubicBezTo>
                  <a:cubicBezTo>
                    <a:pt x="38912" y="7679"/>
                    <a:pt x="38919" y="7678"/>
                    <a:pt x="38926" y="7677"/>
                  </a:cubicBezTo>
                  <a:lnTo>
                    <a:pt x="40341" y="7362"/>
                  </a:lnTo>
                  <a:cubicBezTo>
                    <a:pt x="40965" y="7223"/>
                    <a:pt x="41584" y="7156"/>
                    <a:pt x="42189" y="7156"/>
                  </a:cubicBezTo>
                  <a:cubicBezTo>
                    <a:pt x="46520" y="7156"/>
                    <a:pt x="50191" y="10546"/>
                    <a:pt x="50546" y="14864"/>
                  </a:cubicBezTo>
                  <a:lnTo>
                    <a:pt x="50635" y="15898"/>
                  </a:lnTo>
                  <a:cubicBezTo>
                    <a:pt x="50640" y="15975"/>
                    <a:pt x="50700" y="16028"/>
                    <a:pt x="50777" y="16034"/>
                  </a:cubicBezTo>
                  <a:lnTo>
                    <a:pt x="51811" y="16063"/>
                  </a:lnTo>
                  <a:cubicBezTo>
                    <a:pt x="56400" y="16189"/>
                    <a:pt x="59997" y="19874"/>
                    <a:pt x="59997" y="24463"/>
                  </a:cubicBezTo>
                  <a:cubicBezTo>
                    <a:pt x="59997" y="25134"/>
                    <a:pt x="59901" y="25835"/>
                    <a:pt x="59723" y="26542"/>
                  </a:cubicBezTo>
                  <a:lnTo>
                    <a:pt x="59533" y="27297"/>
                  </a:lnTo>
                  <a:cubicBezTo>
                    <a:pt x="59514" y="27351"/>
                    <a:pt x="59539" y="27417"/>
                    <a:pt x="59586" y="27452"/>
                  </a:cubicBezTo>
                  <a:lnTo>
                    <a:pt x="60211" y="27916"/>
                  </a:lnTo>
                  <a:cubicBezTo>
                    <a:pt x="62380" y="29521"/>
                    <a:pt x="63621" y="31981"/>
                    <a:pt x="63621" y="34667"/>
                  </a:cubicBezTo>
                  <a:cubicBezTo>
                    <a:pt x="63621" y="37336"/>
                    <a:pt x="62386" y="39791"/>
                    <a:pt x="60233" y="41402"/>
                  </a:cubicBezTo>
                  <a:lnTo>
                    <a:pt x="59616" y="41860"/>
                  </a:lnTo>
                  <a:cubicBezTo>
                    <a:pt x="59569" y="41895"/>
                    <a:pt x="59550" y="41954"/>
                    <a:pt x="59563" y="42014"/>
                  </a:cubicBezTo>
                  <a:lnTo>
                    <a:pt x="59747" y="42757"/>
                  </a:lnTo>
                  <a:cubicBezTo>
                    <a:pt x="59912" y="43435"/>
                    <a:pt x="59997" y="44106"/>
                    <a:pt x="59997" y="44754"/>
                  </a:cubicBezTo>
                  <a:cubicBezTo>
                    <a:pt x="59997" y="49081"/>
                    <a:pt x="56751" y="52682"/>
                    <a:pt x="52448" y="53122"/>
                  </a:cubicBezTo>
                  <a:lnTo>
                    <a:pt x="52020" y="53164"/>
                  </a:lnTo>
                  <a:cubicBezTo>
                    <a:pt x="51984" y="53170"/>
                    <a:pt x="51954" y="53182"/>
                    <a:pt x="51931" y="53212"/>
                  </a:cubicBezTo>
                  <a:lnTo>
                    <a:pt x="51633" y="53527"/>
                  </a:lnTo>
                  <a:cubicBezTo>
                    <a:pt x="51348" y="53824"/>
                    <a:pt x="51087" y="54092"/>
                    <a:pt x="50832" y="54341"/>
                  </a:cubicBezTo>
                  <a:lnTo>
                    <a:pt x="50563" y="54608"/>
                  </a:lnTo>
                  <a:cubicBezTo>
                    <a:pt x="50541" y="54627"/>
                    <a:pt x="50522" y="54655"/>
                    <a:pt x="50516" y="54685"/>
                  </a:cubicBezTo>
                  <a:lnTo>
                    <a:pt x="50456" y="55060"/>
                  </a:lnTo>
                  <a:cubicBezTo>
                    <a:pt x="49767" y="59113"/>
                    <a:pt x="46284" y="62061"/>
                    <a:pt x="42171" y="62061"/>
                  </a:cubicBezTo>
                  <a:cubicBezTo>
                    <a:pt x="41571" y="62061"/>
                    <a:pt x="40953" y="61990"/>
                    <a:pt x="40341" y="61853"/>
                  </a:cubicBezTo>
                  <a:lnTo>
                    <a:pt x="38926" y="61538"/>
                  </a:lnTo>
                  <a:cubicBezTo>
                    <a:pt x="38916" y="61535"/>
                    <a:pt x="38904" y="61534"/>
                    <a:pt x="38893" y="61534"/>
                  </a:cubicBezTo>
                  <a:cubicBezTo>
                    <a:pt x="38861" y="61534"/>
                    <a:pt x="38827" y="61546"/>
                    <a:pt x="38801" y="61568"/>
                  </a:cubicBezTo>
                  <a:cubicBezTo>
                    <a:pt x="38772" y="61592"/>
                    <a:pt x="38748" y="61633"/>
                    <a:pt x="38748" y="61681"/>
                  </a:cubicBezTo>
                  <a:lnTo>
                    <a:pt x="38748" y="63244"/>
                  </a:lnTo>
                  <a:cubicBezTo>
                    <a:pt x="38629" y="63767"/>
                    <a:pt x="38035" y="65175"/>
                    <a:pt x="36685" y="65710"/>
                  </a:cubicBezTo>
                  <a:cubicBezTo>
                    <a:pt x="34421" y="66609"/>
                    <a:pt x="32875" y="67893"/>
                    <a:pt x="31961" y="68856"/>
                  </a:cubicBezTo>
                  <a:cubicBezTo>
                    <a:pt x="31039" y="67893"/>
                    <a:pt x="29500" y="66609"/>
                    <a:pt x="27235" y="65710"/>
                  </a:cubicBezTo>
                  <a:cubicBezTo>
                    <a:pt x="25880" y="65182"/>
                    <a:pt x="25292" y="63762"/>
                    <a:pt x="25166" y="63244"/>
                  </a:cubicBezTo>
                  <a:lnTo>
                    <a:pt x="25166" y="61681"/>
                  </a:lnTo>
                  <a:cubicBezTo>
                    <a:pt x="25166" y="61633"/>
                    <a:pt x="25149" y="61592"/>
                    <a:pt x="25114" y="61568"/>
                  </a:cubicBezTo>
                  <a:cubicBezTo>
                    <a:pt x="25087" y="61546"/>
                    <a:pt x="25057" y="61534"/>
                    <a:pt x="25026" y="61534"/>
                  </a:cubicBezTo>
                  <a:cubicBezTo>
                    <a:pt x="25015" y="61534"/>
                    <a:pt x="25004" y="61535"/>
                    <a:pt x="24994" y="61538"/>
                  </a:cubicBezTo>
                  <a:lnTo>
                    <a:pt x="23580" y="61853"/>
                  </a:lnTo>
                  <a:cubicBezTo>
                    <a:pt x="22961" y="61990"/>
                    <a:pt x="22343" y="62061"/>
                    <a:pt x="21743" y="62061"/>
                  </a:cubicBezTo>
                  <a:cubicBezTo>
                    <a:pt x="17630" y="62061"/>
                    <a:pt x="14147" y="59113"/>
                    <a:pt x="13464" y="55060"/>
                  </a:cubicBezTo>
                  <a:lnTo>
                    <a:pt x="13398" y="54685"/>
                  </a:lnTo>
                  <a:cubicBezTo>
                    <a:pt x="13392" y="54655"/>
                    <a:pt x="13381" y="54627"/>
                    <a:pt x="13357" y="54608"/>
                  </a:cubicBezTo>
                  <a:lnTo>
                    <a:pt x="13088" y="54341"/>
                  </a:lnTo>
                  <a:cubicBezTo>
                    <a:pt x="12833" y="54092"/>
                    <a:pt x="12572" y="53824"/>
                    <a:pt x="12287" y="53527"/>
                  </a:cubicBezTo>
                  <a:lnTo>
                    <a:pt x="11990" y="53212"/>
                  </a:lnTo>
                  <a:cubicBezTo>
                    <a:pt x="11966" y="53182"/>
                    <a:pt x="11930" y="53170"/>
                    <a:pt x="11900" y="53164"/>
                  </a:cubicBezTo>
                  <a:lnTo>
                    <a:pt x="11467" y="53122"/>
                  </a:lnTo>
                  <a:cubicBezTo>
                    <a:pt x="7169" y="52682"/>
                    <a:pt x="3923" y="49081"/>
                    <a:pt x="3923" y="44754"/>
                  </a:cubicBezTo>
                  <a:cubicBezTo>
                    <a:pt x="3923" y="44106"/>
                    <a:pt x="4007" y="43435"/>
                    <a:pt x="4173" y="42757"/>
                  </a:cubicBezTo>
                  <a:lnTo>
                    <a:pt x="4351" y="42014"/>
                  </a:lnTo>
                  <a:cubicBezTo>
                    <a:pt x="4370" y="41954"/>
                    <a:pt x="4346" y="41895"/>
                    <a:pt x="4298" y="41860"/>
                  </a:cubicBezTo>
                  <a:lnTo>
                    <a:pt x="3687" y="41402"/>
                  </a:lnTo>
                  <a:cubicBezTo>
                    <a:pt x="1528" y="39791"/>
                    <a:pt x="293" y="37336"/>
                    <a:pt x="293" y="34667"/>
                  </a:cubicBezTo>
                  <a:cubicBezTo>
                    <a:pt x="293" y="31981"/>
                    <a:pt x="1541" y="29521"/>
                    <a:pt x="3709" y="27916"/>
                  </a:cubicBezTo>
                  <a:lnTo>
                    <a:pt x="4334" y="27452"/>
                  </a:lnTo>
                  <a:cubicBezTo>
                    <a:pt x="4381" y="27417"/>
                    <a:pt x="4400" y="27351"/>
                    <a:pt x="4387" y="27297"/>
                  </a:cubicBezTo>
                  <a:lnTo>
                    <a:pt x="4197" y="26542"/>
                  </a:lnTo>
                  <a:cubicBezTo>
                    <a:pt x="4013" y="25835"/>
                    <a:pt x="3923" y="25134"/>
                    <a:pt x="3923" y="24463"/>
                  </a:cubicBezTo>
                  <a:cubicBezTo>
                    <a:pt x="3923" y="19874"/>
                    <a:pt x="7514" y="16189"/>
                    <a:pt x="12103" y="16063"/>
                  </a:cubicBezTo>
                  <a:lnTo>
                    <a:pt x="13143" y="16034"/>
                  </a:lnTo>
                  <a:cubicBezTo>
                    <a:pt x="13214" y="16028"/>
                    <a:pt x="13280" y="15975"/>
                    <a:pt x="13285" y="15898"/>
                  </a:cubicBezTo>
                  <a:lnTo>
                    <a:pt x="13368" y="14864"/>
                  </a:lnTo>
                  <a:cubicBezTo>
                    <a:pt x="13728" y="10546"/>
                    <a:pt x="17396" y="7156"/>
                    <a:pt x="21730" y="7156"/>
                  </a:cubicBezTo>
                  <a:cubicBezTo>
                    <a:pt x="22336" y="7156"/>
                    <a:pt x="22955" y="7223"/>
                    <a:pt x="23580" y="7362"/>
                  </a:cubicBezTo>
                  <a:lnTo>
                    <a:pt x="24994" y="7677"/>
                  </a:lnTo>
                  <a:cubicBezTo>
                    <a:pt x="25001" y="7678"/>
                    <a:pt x="25008" y="7679"/>
                    <a:pt x="25015" y="7679"/>
                  </a:cubicBezTo>
                  <a:cubicBezTo>
                    <a:pt x="25050" y="7679"/>
                    <a:pt x="25084" y="7667"/>
                    <a:pt x="25114" y="7647"/>
                  </a:cubicBezTo>
                  <a:cubicBezTo>
                    <a:pt x="25149" y="7617"/>
                    <a:pt x="25166" y="7576"/>
                    <a:pt x="25166" y="7535"/>
                  </a:cubicBezTo>
                  <a:lnTo>
                    <a:pt x="25166" y="5971"/>
                  </a:lnTo>
                  <a:cubicBezTo>
                    <a:pt x="25292" y="5449"/>
                    <a:pt x="25880" y="4034"/>
                    <a:pt x="27235" y="3499"/>
                  </a:cubicBezTo>
                  <a:cubicBezTo>
                    <a:pt x="29500" y="2608"/>
                    <a:pt x="31039" y="1318"/>
                    <a:pt x="31961" y="355"/>
                  </a:cubicBezTo>
                  <a:close/>
                  <a:moveTo>
                    <a:pt x="31960" y="1"/>
                  </a:moveTo>
                  <a:cubicBezTo>
                    <a:pt x="31920" y="1"/>
                    <a:pt x="31880" y="16"/>
                    <a:pt x="31854" y="46"/>
                  </a:cubicBezTo>
                  <a:cubicBezTo>
                    <a:pt x="30968" y="997"/>
                    <a:pt x="29434" y="2317"/>
                    <a:pt x="27128" y="3225"/>
                  </a:cubicBezTo>
                  <a:cubicBezTo>
                    <a:pt x="25641" y="3814"/>
                    <a:pt x="24999" y="5371"/>
                    <a:pt x="24881" y="5924"/>
                  </a:cubicBezTo>
                  <a:cubicBezTo>
                    <a:pt x="24875" y="5930"/>
                    <a:pt x="24875" y="5941"/>
                    <a:pt x="24875" y="5954"/>
                  </a:cubicBezTo>
                  <a:lnTo>
                    <a:pt x="24875" y="7351"/>
                  </a:lnTo>
                  <a:lnTo>
                    <a:pt x="23644" y="7077"/>
                  </a:lnTo>
                  <a:cubicBezTo>
                    <a:pt x="23002" y="6934"/>
                    <a:pt x="22368" y="6863"/>
                    <a:pt x="21743" y="6863"/>
                  </a:cubicBezTo>
                  <a:cubicBezTo>
                    <a:pt x="17255" y="6863"/>
                    <a:pt x="13445" y="10363"/>
                    <a:pt x="13077" y="14840"/>
                  </a:cubicBezTo>
                  <a:lnTo>
                    <a:pt x="13000" y="15743"/>
                  </a:lnTo>
                  <a:lnTo>
                    <a:pt x="12097" y="15767"/>
                  </a:lnTo>
                  <a:cubicBezTo>
                    <a:pt x="7347" y="15898"/>
                    <a:pt x="3632" y="19714"/>
                    <a:pt x="3632" y="24463"/>
                  </a:cubicBezTo>
                  <a:cubicBezTo>
                    <a:pt x="3632" y="25157"/>
                    <a:pt x="3728" y="25883"/>
                    <a:pt x="3912" y="26614"/>
                  </a:cubicBezTo>
                  <a:lnTo>
                    <a:pt x="4079" y="27274"/>
                  </a:lnTo>
                  <a:lnTo>
                    <a:pt x="3531" y="27678"/>
                  </a:lnTo>
                  <a:cubicBezTo>
                    <a:pt x="1291" y="29342"/>
                    <a:pt x="1" y="31892"/>
                    <a:pt x="1" y="34667"/>
                  </a:cubicBezTo>
                  <a:cubicBezTo>
                    <a:pt x="1" y="37431"/>
                    <a:pt x="1279" y="39970"/>
                    <a:pt x="3508" y="41633"/>
                  </a:cubicBezTo>
                  <a:lnTo>
                    <a:pt x="4049" y="42038"/>
                  </a:lnTo>
                  <a:lnTo>
                    <a:pt x="3888" y="42686"/>
                  </a:lnTo>
                  <a:cubicBezTo>
                    <a:pt x="3716" y="43393"/>
                    <a:pt x="3632" y="44082"/>
                    <a:pt x="3632" y="44754"/>
                  </a:cubicBezTo>
                  <a:cubicBezTo>
                    <a:pt x="3632" y="49235"/>
                    <a:pt x="6985" y="52956"/>
                    <a:pt x="11437" y="53407"/>
                  </a:cubicBezTo>
                  <a:lnTo>
                    <a:pt x="11812" y="53450"/>
                  </a:lnTo>
                  <a:lnTo>
                    <a:pt x="12073" y="53722"/>
                  </a:lnTo>
                  <a:cubicBezTo>
                    <a:pt x="12358" y="54026"/>
                    <a:pt x="12625" y="54299"/>
                    <a:pt x="12882" y="54548"/>
                  </a:cubicBezTo>
                  <a:lnTo>
                    <a:pt x="13118" y="54781"/>
                  </a:lnTo>
                  <a:lnTo>
                    <a:pt x="13173" y="55107"/>
                  </a:lnTo>
                  <a:cubicBezTo>
                    <a:pt x="13886" y="59304"/>
                    <a:pt x="17488" y="62352"/>
                    <a:pt x="21743" y="62352"/>
                  </a:cubicBezTo>
                  <a:cubicBezTo>
                    <a:pt x="22368" y="62352"/>
                    <a:pt x="23002" y="62281"/>
                    <a:pt x="23644" y="62138"/>
                  </a:cubicBezTo>
                  <a:lnTo>
                    <a:pt x="24875" y="61859"/>
                  </a:lnTo>
                  <a:lnTo>
                    <a:pt x="24875" y="63262"/>
                  </a:lnTo>
                  <a:cubicBezTo>
                    <a:pt x="24875" y="63268"/>
                    <a:pt x="24875" y="63280"/>
                    <a:pt x="24881" y="63292"/>
                  </a:cubicBezTo>
                  <a:cubicBezTo>
                    <a:pt x="24999" y="63839"/>
                    <a:pt x="25641" y="65402"/>
                    <a:pt x="27128" y="65984"/>
                  </a:cubicBezTo>
                  <a:cubicBezTo>
                    <a:pt x="29434" y="66894"/>
                    <a:pt x="30968" y="68219"/>
                    <a:pt x="31854" y="69169"/>
                  </a:cubicBezTo>
                  <a:cubicBezTo>
                    <a:pt x="31877" y="69199"/>
                    <a:pt x="31918" y="69218"/>
                    <a:pt x="31961" y="69218"/>
                  </a:cubicBezTo>
                  <a:cubicBezTo>
                    <a:pt x="32002" y="69218"/>
                    <a:pt x="32038" y="69199"/>
                    <a:pt x="32068" y="69169"/>
                  </a:cubicBezTo>
                  <a:cubicBezTo>
                    <a:pt x="32946" y="68219"/>
                    <a:pt x="34486" y="66894"/>
                    <a:pt x="36792" y="65984"/>
                  </a:cubicBezTo>
                  <a:cubicBezTo>
                    <a:pt x="38273" y="65396"/>
                    <a:pt x="38915" y="63844"/>
                    <a:pt x="39039" y="63292"/>
                  </a:cubicBezTo>
                  <a:lnTo>
                    <a:pt x="39039" y="63262"/>
                  </a:lnTo>
                  <a:lnTo>
                    <a:pt x="39039" y="61859"/>
                  </a:lnTo>
                  <a:lnTo>
                    <a:pt x="40276" y="62138"/>
                  </a:lnTo>
                  <a:cubicBezTo>
                    <a:pt x="40912" y="62281"/>
                    <a:pt x="41554" y="62352"/>
                    <a:pt x="42171" y="62352"/>
                  </a:cubicBezTo>
                  <a:cubicBezTo>
                    <a:pt x="46427" y="62352"/>
                    <a:pt x="50034" y="59304"/>
                    <a:pt x="50742" y="55107"/>
                  </a:cubicBezTo>
                  <a:lnTo>
                    <a:pt x="50802" y="54781"/>
                  </a:lnTo>
                  <a:lnTo>
                    <a:pt x="51033" y="54548"/>
                  </a:lnTo>
                  <a:cubicBezTo>
                    <a:pt x="51295" y="54299"/>
                    <a:pt x="51562" y="54026"/>
                    <a:pt x="51841" y="53722"/>
                  </a:cubicBezTo>
                  <a:lnTo>
                    <a:pt x="52102" y="53450"/>
                  </a:lnTo>
                  <a:lnTo>
                    <a:pt x="52478" y="53407"/>
                  </a:lnTo>
                  <a:cubicBezTo>
                    <a:pt x="56930" y="52956"/>
                    <a:pt x="60288" y="49235"/>
                    <a:pt x="60288" y="44754"/>
                  </a:cubicBezTo>
                  <a:cubicBezTo>
                    <a:pt x="60288" y="44082"/>
                    <a:pt x="60198" y="43386"/>
                    <a:pt x="60032" y="42686"/>
                  </a:cubicBezTo>
                  <a:lnTo>
                    <a:pt x="59871" y="42038"/>
                  </a:lnTo>
                  <a:lnTo>
                    <a:pt x="60406" y="41633"/>
                  </a:lnTo>
                  <a:cubicBezTo>
                    <a:pt x="62636" y="39970"/>
                    <a:pt x="63914" y="37431"/>
                    <a:pt x="63914" y="34667"/>
                  </a:cubicBezTo>
                  <a:cubicBezTo>
                    <a:pt x="63914" y="31892"/>
                    <a:pt x="62630" y="29342"/>
                    <a:pt x="60383" y="27678"/>
                  </a:cubicBezTo>
                  <a:lnTo>
                    <a:pt x="59835" y="27274"/>
                  </a:lnTo>
                  <a:lnTo>
                    <a:pt x="60008" y="26614"/>
                  </a:lnTo>
                  <a:cubicBezTo>
                    <a:pt x="60192" y="25883"/>
                    <a:pt x="60288" y="25157"/>
                    <a:pt x="60288" y="24463"/>
                  </a:cubicBezTo>
                  <a:cubicBezTo>
                    <a:pt x="60288" y="19714"/>
                    <a:pt x="56567" y="15898"/>
                    <a:pt x="51824" y="15767"/>
                  </a:cubicBezTo>
                  <a:lnTo>
                    <a:pt x="50914" y="15743"/>
                  </a:lnTo>
                  <a:lnTo>
                    <a:pt x="50837" y="14840"/>
                  </a:lnTo>
                  <a:cubicBezTo>
                    <a:pt x="50469" y="10363"/>
                    <a:pt x="46665" y="6863"/>
                    <a:pt x="42171" y="6863"/>
                  </a:cubicBezTo>
                  <a:cubicBezTo>
                    <a:pt x="41554" y="6863"/>
                    <a:pt x="40912" y="6934"/>
                    <a:pt x="40276" y="7077"/>
                  </a:cubicBezTo>
                  <a:lnTo>
                    <a:pt x="39039" y="7351"/>
                  </a:lnTo>
                  <a:lnTo>
                    <a:pt x="39039" y="5954"/>
                  </a:lnTo>
                  <a:lnTo>
                    <a:pt x="39039" y="5924"/>
                  </a:lnTo>
                  <a:cubicBezTo>
                    <a:pt x="38915" y="5371"/>
                    <a:pt x="38273" y="3814"/>
                    <a:pt x="36792" y="3225"/>
                  </a:cubicBezTo>
                  <a:cubicBezTo>
                    <a:pt x="34486" y="2317"/>
                    <a:pt x="32946" y="997"/>
                    <a:pt x="32068" y="46"/>
                  </a:cubicBezTo>
                  <a:cubicBezTo>
                    <a:pt x="32041" y="16"/>
                    <a:pt x="32000" y="1"/>
                    <a:pt x="3196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1920" bIns="121920" anchor="ctr">
              <a:noAutofit/>
            </a:bodyPr>
            <a:lstStyle/>
            <a:p>
              <a:pPr defTabSz="1219170">
                <a:tabLst>
                  <a:tab pos="0" algn="l"/>
                </a:tabLst>
              </a:pPr>
              <a:endParaRPr lang="en-US" sz="2400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3390" name="PlaceHolder 1"/>
          <p:cNvSpPr>
            <a:spLocks noGrp="1"/>
          </p:cNvSpPr>
          <p:nvPr>
            <p:ph type="title"/>
          </p:nvPr>
        </p:nvSpPr>
        <p:spPr>
          <a:xfrm>
            <a:off x="3667760" y="1752480"/>
            <a:ext cx="5039360" cy="3047520"/>
          </a:xfrm>
          <a:prstGeom prst="rect">
            <a:avLst/>
          </a:prstGeom>
          <a:noFill/>
          <a:ln w="0">
            <a:noFill/>
          </a:ln>
        </p:spPr>
        <p:txBody>
          <a:bodyPr vert="horz" lIns="121920" tIns="121920" rIns="121920" bIns="121920" rtlCol="0" anchor="ctr">
            <a:norm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US" sz="6400" b="1" dirty="0" err="1">
                <a:solidFill>
                  <a:srgbClr val="002060"/>
                </a:solidFill>
                <a:effectLst/>
                <a:latin typeface="Philosopher"/>
                <a:ea typeface="Philosopher"/>
              </a:rPr>
              <a:t>Boburiylar</a:t>
            </a:r>
            <a:r>
              <a:rPr lang="en-US" sz="6400" b="1" dirty="0">
                <a:solidFill>
                  <a:srgbClr val="002060"/>
                </a:solidFill>
                <a:effectLst/>
                <a:latin typeface="Philosopher"/>
                <a:ea typeface="Philosopher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/>
                <a:latin typeface="Philosopher"/>
                <a:ea typeface="Philosopher"/>
              </a:rPr>
              <a:t>Sulolasi</a:t>
            </a:r>
            <a:endParaRPr lang="fr-FR" sz="6400" dirty="0">
              <a:solidFill>
                <a:srgbClr val="002060"/>
              </a:solidFill>
              <a:effectLst/>
              <a:latin typeface="Arial"/>
            </a:endParaRPr>
          </a:p>
        </p:txBody>
      </p:sp>
      <p:sp>
        <p:nvSpPr>
          <p:cNvPr id="3391" name="PlaceHolder 2"/>
          <p:cNvSpPr txBox="1">
            <a:spLocks/>
          </p:cNvSpPr>
          <p:nvPr/>
        </p:nvSpPr>
        <p:spPr>
          <a:xfrm>
            <a:off x="3830320" y="4024321"/>
            <a:ext cx="4785360" cy="1157985"/>
          </a:xfrm>
          <a:prstGeom prst="rect">
            <a:avLst/>
          </a:prstGeom>
          <a:noFill/>
          <a:ln w="0">
            <a:noFill/>
          </a:ln>
        </p:spPr>
        <p:txBody>
          <a:bodyPr vert="horz" lIns="121920" tIns="121920" rIns="121920" bIns="1219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en-US" sz="2667" b="1" dirty="0" err="1">
                <a:solidFill>
                  <a:srgbClr val="002060"/>
                </a:solidFill>
                <a:effectLst/>
                <a:latin typeface="Manrope"/>
                <a:ea typeface="Manrope"/>
              </a:rPr>
              <a:t>Davlatchilik</a:t>
            </a:r>
            <a:r>
              <a:rPr lang="en-US" sz="2667" b="1" dirty="0">
                <a:solidFill>
                  <a:srgbClr val="002060"/>
                </a:solidFill>
                <a:effectLst/>
                <a:latin typeface="Manrope"/>
                <a:ea typeface="Manrope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ffectLst/>
                <a:latin typeface="Manrope"/>
                <a:ea typeface="Manrope"/>
              </a:rPr>
              <a:t>kelib</a:t>
            </a:r>
            <a:r>
              <a:rPr lang="en-US" sz="2667" b="1" dirty="0">
                <a:solidFill>
                  <a:srgbClr val="002060"/>
                </a:solidFill>
                <a:effectLst/>
                <a:latin typeface="Manrope"/>
                <a:ea typeface="Manrope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ffectLst/>
                <a:latin typeface="Manrope"/>
                <a:ea typeface="Manrope"/>
              </a:rPr>
              <a:t>chiqishi</a:t>
            </a:r>
            <a:r>
              <a:rPr lang="en-US" sz="2667" b="1" dirty="0">
                <a:solidFill>
                  <a:srgbClr val="002060"/>
                </a:solidFill>
                <a:effectLst/>
                <a:latin typeface="Manrope"/>
                <a:ea typeface="Manrope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ffectLst/>
                <a:latin typeface="Manrope"/>
                <a:ea typeface="Manrope"/>
              </a:rPr>
              <a:t>va</a:t>
            </a:r>
            <a:r>
              <a:rPr lang="en-US" sz="2667" b="1" dirty="0">
                <a:solidFill>
                  <a:srgbClr val="002060"/>
                </a:solidFill>
                <a:effectLst/>
                <a:latin typeface="Manrope"/>
                <a:ea typeface="Manrope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ffectLst/>
                <a:latin typeface="Manrope"/>
                <a:ea typeface="Manrope"/>
              </a:rPr>
              <a:t>rivojlanishi</a:t>
            </a:r>
            <a:endParaRPr lang="en-US" sz="2667" b="1" dirty="0">
              <a:solidFill>
                <a:srgbClr val="002060"/>
              </a:solidFill>
              <a:effectLst/>
              <a:latin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283086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A6A91-C654-605C-40EA-9BC8DAAF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75" y="455957"/>
            <a:ext cx="10364451" cy="1037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effectLst/>
              </a:rPr>
              <a:t>Boburiylar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imperiyasiga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asos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solishi</a:t>
            </a:r>
            <a:r>
              <a:rPr lang="en-US" b="1" dirty="0">
                <a:effectLst/>
              </a:rPr>
              <a:t>:</a:t>
            </a:r>
            <a:br>
              <a:rPr lang="en-US" b="1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4F1ED-7E5F-9AA1-4F2A-D60D2B969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0" y="2214694"/>
            <a:ext cx="6980546" cy="3424107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</a:rPr>
              <a:t>HINDISTON GALABALARI (1525-1530)</a:t>
            </a:r>
          </a:p>
          <a:p>
            <a:r>
              <a:rPr lang="en-US" sz="2400" b="1" dirty="0">
                <a:effectLst/>
              </a:rPr>
              <a:t>1525</a:t>
            </a:r>
            <a:r>
              <a:rPr lang="en-US" sz="2400" dirty="0">
                <a:effectLst/>
              </a:rPr>
              <a:t> - </a:t>
            </a:r>
            <a:r>
              <a:rPr lang="en-US" sz="2400" dirty="0" err="1">
                <a:effectLst/>
              </a:rPr>
              <a:t>Hindistonga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yakuniy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yurish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boshlashi</a:t>
            </a:r>
            <a:endParaRPr lang="en-US" sz="2400" dirty="0">
              <a:effectLst/>
            </a:endParaRPr>
          </a:p>
          <a:p>
            <a:r>
              <a:rPr lang="en-US" sz="2400" b="1" dirty="0">
                <a:effectLst/>
              </a:rPr>
              <a:t>1526</a:t>
            </a:r>
            <a:r>
              <a:rPr lang="en-US" sz="2400" dirty="0">
                <a:effectLst/>
              </a:rPr>
              <a:t> - </a:t>
            </a:r>
            <a:r>
              <a:rPr lang="en-US" sz="2400" b="1" dirty="0">
                <a:effectLst/>
              </a:rPr>
              <a:t>Panipat </a:t>
            </a:r>
            <a:r>
              <a:rPr lang="en-US" sz="2400" b="1" dirty="0" err="1">
                <a:effectLst/>
              </a:rPr>
              <a:t>jangi</a:t>
            </a:r>
            <a:r>
              <a:rPr lang="en-US" sz="2400" dirty="0">
                <a:effectLst/>
              </a:rPr>
              <a:t>: Ibrohim </a:t>
            </a:r>
            <a:r>
              <a:rPr lang="en-US" sz="2400" dirty="0" err="1">
                <a:effectLst/>
              </a:rPr>
              <a:t>Lodiyni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mag'lub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etish</a:t>
            </a:r>
            <a:endParaRPr lang="en-US" sz="2400" dirty="0">
              <a:effectLst/>
            </a:endParaRPr>
          </a:p>
          <a:p>
            <a:r>
              <a:rPr lang="en-US" sz="2400" b="1" dirty="0">
                <a:effectLst/>
              </a:rPr>
              <a:t>1527</a:t>
            </a:r>
            <a:r>
              <a:rPr lang="en-US" sz="2400" dirty="0">
                <a:effectLst/>
              </a:rPr>
              <a:t> - </a:t>
            </a:r>
            <a:r>
              <a:rPr lang="en-US" sz="2400" b="1" dirty="0" err="1">
                <a:effectLst/>
              </a:rPr>
              <a:t>Xanva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jangi</a:t>
            </a:r>
            <a:r>
              <a:rPr lang="en-US" sz="2400" dirty="0">
                <a:effectLst/>
              </a:rPr>
              <a:t>: Rana Sangani </a:t>
            </a:r>
            <a:r>
              <a:rPr lang="en-US" sz="2400" dirty="0" err="1">
                <a:effectLst/>
              </a:rPr>
              <a:t>yengish</a:t>
            </a:r>
            <a:endParaRPr lang="en-US" sz="2400" dirty="0">
              <a:effectLst/>
            </a:endParaRPr>
          </a:p>
          <a:p>
            <a:r>
              <a:rPr lang="en-US" sz="2400" b="1" dirty="0">
                <a:effectLst/>
              </a:rPr>
              <a:t>1528</a:t>
            </a:r>
            <a:r>
              <a:rPr lang="en-US" sz="2400" dirty="0">
                <a:effectLst/>
              </a:rPr>
              <a:t> - </a:t>
            </a:r>
            <a:r>
              <a:rPr lang="en-US" sz="2400" dirty="0" err="1">
                <a:effectLst/>
              </a:rPr>
              <a:t>Markaziy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Hindistonni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egallash</a:t>
            </a:r>
            <a:endParaRPr lang="en-US" sz="2400" dirty="0">
              <a:effectLst/>
            </a:endParaRPr>
          </a:p>
          <a:p>
            <a:endParaRPr lang="ru-RU" dirty="0"/>
          </a:p>
        </p:txBody>
      </p:sp>
      <p:sp>
        <p:nvSpPr>
          <p:cNvPr id="5" name="AutoShape 4" descr="Iz rukopisi Babur-name. - Sputnik O‘zbekiston">
            <a:extLst>
              <a:ext uri="{FF2B5EF4-FFF2-40B4-BE49-F238E27FC236}">
                <a16:creationId xmlns:a16="http://schemas.microsoft.com/office/drawing/2014/main" id="{7DB12807-4410-E2AD-EB86-61AC03F451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2640" y="1661067"/>
            <a:ext cx="3977734" cy="397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476E8-C918-BD23-2961-7167FA153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" y="1298288"/>
            <a:ext cx="3977734" cy="52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0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36E8B3-43D0-B2B1-24AF-AE6E09958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01600"/>
            <a:ext cx="5182225" cy="66548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effectLst/>
              </a:rPr>
              <a:t>HARBIY BO'LINMALAR</a:t>
            </a:r>
          </a:p>
          <a:p>
            <a:r>
              <a:rPr lang="en-US" sz="2400" b="1" dirty="0">
                <a:effectLst/>
              </a:rPr>
              <a:t>1. </a:t>
            </a:r>
            <a:r>
              <a:rPr lang="en-US" sz="2400" b="1" dirty="0" err="1">
                <a:effectLst/>
              </a:rPr>
              <a:t>OTliQ</a:t>
            </a:r>
            <a:r>
              <a:rPr lang="en-US" sz="2400" b="1" dirty="0">
                <a:effectLst/>
              </a:rPr>
              <a:t> QO'SHIN (</a:t>
            </a:r>
            <a:r>
              <a:rPr lang="en-US" sz="2400" b="1" dirty="0" err="1">
                <a:effectLst/>
              </a:rPr>
              <a:t>Asosiy</a:t>
            </a:r>
            <a:r>
              <a:rPr lang="en-US" sz="2400" b="1" dirty="0">
                <a:effectLst/>
              </a:rPr>
              <a:t> Kuch)</a:t>
            </a:r>
          </a:p>
          <a:p>
            <a:r>
              <a:rPr lang="en-US" sz="2400" cap="none" dirty="0" err="1">
                <a:effectLst/>
              </a:rPr>
              <a:t>Sipohiylar</a:t>
            </a:r>
            <a:r>
              <a:rPr lang="en-US" sz="2400" cap="none" dirty="0">
                <a:effectLst/>
              </a:rPr>
              <a:t> - </a:t>
            </a:r>
            <a:r>
              <a:rPr lang="en-US" sz="2400" cap="none" dirty="0" err="1">
                <a:effectLst/>
              </a:rPr>
              <a:t>og'ir</a:t>
            </a:r>
            <a:r>
              <a:rPr lang="en-US" sz="2400" cap="none" dirty="0">
                <a:effectLst/>
              </a:rPr>
              <a:t> </a:t>
            </a:r>
            <a:r>
              <a:rPr lang="en-US" sz="2400" cap="none" dirty="0" err="1">
                <a:effectLst/>
              </a:rPr>
              <a:t>otliqlar</a:t>
            </a:r>
            <a:endParaRPr lang="en-US" sz="2400" cap="none" dirty="0">
              <a:effectLst/>
            </a:endParaRPr>
          </a:p>
          <a:p>
            <a:r>
              <a:rPr lang="en-US" sz="2400" cap="none" dirty="0" err="1">
                <a:effectLst/>
              </a:rPr>
              <a:t>Jazoirchilar</a:t>
            </a:r>
            <a:r>
              <a:rPr lang="en-US" sz="2400" cap="none" dirty="0">
                <a:effectLst/>
              </a:rPr>
              <a:t> - </a:t>
            </a:r>
            <a:r>
              <a:rPr lang="en-US" sz="2400" cap="none" dirty="0" err="1">
                <a:effectLst/>
              </a:rPr>
              <a:t>miltiqchilar</a:t>
            </a:r>
            <a:endParaRPr lang="en-US" sz="2400" cap="none" dirty="0">
              <a:effectLst/>
            </a:endParaRPr>
          </a:p>
          <a:p>
            <a:r>
              <a:rPr lang="en-US" sz="2400" cap="none" dirty="0" err="1">
                <a:effectLst/>
              </a:rPr>
              <a:t>Qo'qonchilar</a:t>
            </a:r>
            <a:r>
              <a:rPr lang="en-US" sz="2400" cap="none" dirty="0">
                <a:effectLst/>
              </a:rPr>
              <a:t> - </a:t>
            </a:r>
            <a:r>
              <a:rPr lang="en-US" sz="2400" cap="none" dirty="0" err="1">
                <a:effectLst/>
              </a:rPr>
              <a:t>yengil</a:t>
            </a:r>
            <a:r>
              <a:rPr lang="en-US" sz="2400" cap="none" dirty="0">
                <a:effectLst/>
              </a:rPr>
              <a:t> </a:t>
            </a:r>
            <a:r>
              <a:rPr lang="en-US" sz="2400" cap="none" dirty="0" err="1">
                <a:effectLst/>
              </a:rPr>
              <a:t>otliqlar</a:t>
            </a:r>
            <a:endParaRPr lang="en-US" sz="2400" cap="none" dirty="0">
              <a:effectLst/>
            </a:endParaRPr>
          </a:p>
          <a:p>
            <a:r>
              <a:rPr lang="en-US" sz="2400" cap="none" dirty="0" err="1">
                <a:effectLst/>
              </a:rPr>
              <a:t>Kamondorlar</a:t>
            </a:r>
            <a:r>
              <a:rPr lang="en-US" sz="2400" cap="none" dirty="0">
                <a:effectLst/>
              </a:rPr>
              <a:t> - </a:t>
            </a:r>
            <a:r>
              <a:rPr lang="en-US" sz="2400" cap="none" dirty="0" err="1">
                <a:effectLst/>
              </a:rPr>
              <a:t>o'qchilar</a:t>
            </a:r>
            <a:endParaRPr lang="en-US" sz="2400" cap="none" dirty="0">
              <a:effectLst/>
            </a:endParaRPr>
          </a:p>
          <a:p>
            <a:r>
              <a:rPr lang="en-US" sz="2400" b="1" dirty="0">
                <a:effectLst/>
              </a:rPr>
              <a:t>2. PIYODA ASKARLAR</a:t>
            </a:r>
          </a:p>
          <a:p>
            <a:r>
              <a:rPr lang="en-US" sz="2400" cap="none" dirty="0" err="1">
                <a:effectLst/>
              </a:rPr>
              <a:t>Muntaziq</a:t>
            </a:r>
            <a:r>
              <a:rPr lang="en-US" sz="2400" cap="none" dirty="0">
                <a:effectLst/>
              </a:rPr>
              <a:t> </a:t>
            </a:r>
            <a:r>
              <a:rPr lang="en-US" sz="2400" cap="none" dirty="0" err="1">
                <a:effectLst/>
              </a:rPr>
              <a:t>piyodalar</a:t>
            </a:r>
            <a:r>
              <a:rPr lang="en-US" sz="2400" cap="none" dirty="0">
                <a:effectLst/>
              </a:rPr>
              <a:t> - </a:t>
            </a:r>
            <a:r>
              <a:rPr lang="en-US" sz="2400" cap="none" dirty="0" err="1">
                <a:effectLst/>
              </a:rPr>
              <a:t>chakana</a:t>
            </a:r>
            <a:r>
              <a:rPr lang="en-US" sz="2400" cap="none" dirty="0">
                <a:effectLst/>
              </a:rPr>
              <a:t> </a:t>
            </a:r>
            <a:r>
              <a:rPr lang="en-US" sz="2400" cap="none" dirty="0" err="1">
                <a:effectLst/>
              </a:rPr>
              <a:t>jangchilar</a:t>
            </a:r>
            <a:endParaRPr lang="en-US" sz="2400" cap="none" dirty="0">
              <a:effectLst/>
            </a:endParaRPr>
          </a:p>
          <a:p>
            <a:r>
              <a:rPr lang="en-US" sz="2400" cap="none" dirty="0" err="1">
                <a:effectLst/>
              </a:rPr>
              <a:t>Qal'a</a:t>
            </a:r>
            <a:r>
              <a:rPr lang="en-US" sz="2400" cap="none" dirty="0">
                <a:effectLst/>
              </a:rPr>
              <a:t> </a:t>
            </a:r>
            <a:r>
              <a:rPr lang="en-US" sz="2400" cap="none" dirty="0" err="1">
                <a:effectLst/>
              </a:rPr>
              <a:t>qo'riqchilari</a:t>
            </a:r>
            <a:r>
              <a:rPr lang="en-US" sz="2400" cap="none" dirty="0">
                <a:effectLst/>
              </a:rPr>
              <a:t> - </a:t>
            </a:r>
            <a:r>
              <a:rPr lang="en-US" sz="2400" cap="none" dirty="0" err="1">
                <a:effectLst/>
              </a:rPr>
              <a:t>mudofaa</a:t>
            </a:r>
            <a:r>
              <a:rPr lang="en-US" sz="2400" cap="none" dirty="0">
                <a:effectLst/>
              </a:rPr>
              <a:t> </a:t>
            </a:r>
            <a:r>
              <a:rPr lang="en-US" sz="2400" cap="none" dirty="0" err="1">
                <a:effectLst/>
              </a:rPr>
              <a:t>kuchlari</a:t>
            </a:r>
            <a:endParaRPr lang="en-US" sz="2400" cap="none" dirty="0">
              <a:effectLst/>
            </a:endParaRPr>
          </a:p>
          <a:p>
            <a:r>
              <a:rPr lang="en-US" sz="2400" cap="none" dirty="0" err="1">
                <a:effectLst/>
              </a:rPr>
              <a:t>Artilleriya</a:t>
            </a:r>
            <a:r>
              <a:rPr lang="en-US" sz="2400" cap="none" dirty="0">
                <a:effectLst/>
              </a:rPr>
              <a:t> </a:t>
            </a:r>
            <a:r>
              <a:rPr lang="en-US" sz="2400" cap="none" dirty="0" err="1">
                <a:effectLst/>
              </a:rPr>
              <a:t>xizmati</a:t>
            </a:r>
            <a:r>
              <a:rPr lang="en-US" sz="2400" cap="none" dirty="0">
                <a:effectLst/>
              </a:rPr>
              <a:t> - </a:t>
            </a:r>
            <a:r>
              <a:rPr lang="en-US" sz="2400" cap="none" dirty="0" err="1">
                <a:effectLst/>
              </a:rPr>
              <a:t>to'pchilar</a:t>
            </a:r>
            <a:endParaRPr lang="en-US" sz="2400" cap="none" dirty="0">
              <a:effectLst/>
            </a:endParaRPr>
          </a:p>
          <a:p>
            <a:r>
              <a:rPr lang="en-US" sz="2400" b="1" dirty="0">
                <a:effectLst/>
              </a:rPr>
              <a:t>3. MAXSUS BO'LINMALAR</a:t>
            </a:r>
          </a:p>
          <a:p>
            <a:r>
              <a:rPr lang="en-US" sz="2400" cap="none" dirty="0">
                <a:effectLst/>
              </a:rPr>
              <a:t>Fil </a:t>
            </a:r>
            <a:r>
              <a:rPr lang="en-US" sz="2400" cap="none" dirty="0" err="1">
                <a:effectLst/>
              </a:rPr>
              <a:t>qo'shini</a:t>
            </a:r>
            <a:r>
              <a:rPr lang="en-US" sz="2400" cap="none" dirty="0">
                <a:effectLst/>
              </a:rPr>
              <a:t> - 100-150 ta </a:t>
            </a:r>
            <a:r>
              <a:rPr lang="en-US" sz="2400" cap="none" dirty="0" err="1">
                <a:effectLst/>
              </a:rPr>
              <a:t>jang</a:t>
            </a:r>
            <a:r>
              <a:rPr lang="en-US" sz="2400" cap="none" dirty="0">
                <a:effectLst/>
              </a:rPr>
              <a:t> </a:t>
            </a:r>
            <a:r>
              <a:rPr lang="en-US" sz="2400" cap="none" dirty="0" err="1">
                <a:effectLst/>
              </a:rPr>
              <a:t>fili</a:t>
            </a:r>
            <a:endParaRPr lang="en-US" sz="2400" cap="none" dirty="0">
              <a:effectLst/>
            </a:endParaRPr>
          </a:p>
          <a:p>
            <a:r>
              <a:rPr lang="en-US" sz="2400" cap="none" dirty="0" err="1">
                <a:effectLst/>
              </a:rPr>
              <a:t>Artilleriya</a:t>
            </a:r>
            <a:r>
              <a:rPr lang="en-US" sz="2400" cap="none" dirty="0">
                <a:effectLst/>
              </a:rPr>
              <a:t> - 20-30 ta </a:t>
            </a:r>
            <a:r>
              <a:rPr lang="en-US" sz="2400" cap="none" dirty="0" err="1">
                <a:effectLst/>
              </a:rPr>
              <a:t>katta</a:t>
            </a:r>
            <a:r>
              <a:rPr lang="en-US" sz="2400" cap="none" dirty="0">
                <a:effectLst/>
              </a:rPr>
              <a:t> </a:t>
            </a:r>
            <a:r>
              <a:rPr lang="en-US" sz="2400" cap="none" dirty="0" err="1">
                <a:effectLst/>
              </a:rPr>
              <a:t>to'p</a:t>
            </a:r>
            <a:endParaRPr lang="en-US" sz="2400" cap="none" dirty="0">
              <a:effectLst/>
            </a:endParaRPr>
          </a:p>
          <a:p>
            <a:r>
              <a:rPr lang="en-US" sz="2400" cap="none" dirty="0" err="1">
                <a:effectLst/>
              </a:rPr>
              <a:t>Muhandislar</a:t>
            </a:r>
            <a:r>
              <a:rPr lang="en-US" sz="2400" cap="none" dirty="0">
                <a:effectLst/>
              </a:rPr>
              <a:t> - </a:t>
            </a:r>
            <a:r>
              <a:rPr lang="en-US" sz="2400" cap="none" dirty="0" err="1">
                <a:effectLst/>
              </a:rPr>
              <a:t>qal'a</a:t>
            </a:r>
            <a:r>
              <a:rPr lang="en-US" sz="2400" cap="none" dirty="0">
                <a:effectLst/>
              </a:rPr>
              <a:t> </a:t>
            </a:r>
            <a:r>
              <a:rPr lang="en-US" sz="2400" cap="none" dirty="0" err="1">
                <a:effectLst/>
              </a:rPr>
              <a:t>qamali</a:t>
            </a:r>
            <a:r>
              <a:rPr lang="en-US" sz="2400" cap="none" dirty="0">
                <a:effectLst/>
              </a:rPr>
              <a:t> </a:t>
            </a:r>
            <a:r>
              <a:rPr lang="en-US" sz="2400" cap="none" dirty="0" err="1">
                <a:effectLst/>
              </a:rPr>
              <a:t>uchun</a:t>
            </a:r>
            <a:endParaRPr lang="en-US" sz="2400" cap="none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7ABBF3-199C-A7BD-BF15-1F3B068D0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7" y="0"/>
            <a:ext cx="5182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2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7CABB18-A6F0-D71F-D527-D3A4E8CE0A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" y="28342"/>
            <a:ext cx="9601199" cy="670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7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339EC-8A35-D954-EB5C-81059654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83237"/>
            <a:ext cx="10364451" cy="529563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effectLst/>
              </a:rPr>
              <a:t>Buyuk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Boburiylar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sulolasi</a:t>
            </a:r>
            <a:r>
              <a:rPr lang="en-US" sz="3200" b="1" dirty="0">
                <a:effectLst/>
              </a:rPr>
              <a:t>, </a:t>
            </a:r>
            <a:r>
              <a:rPr lang="en-US" sz="3200" b="1" dirty="0" err="1">
                <a:effectLst/>
              </a:rPr>
              <a:t>davlat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xaritasi</a:t>
            </a:r>
            <a:endParaRPr lang="ru-RU" sz="3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5E2876F-D721-0D90-B10F-C6C3D98809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40" y="812800"/>
            <a:ext cx="8839200" cy="585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1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6D290-EBEC-1959-E1E7-A8CED12D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/>
              </a:rPr>
              <a:t>Hindiston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ravnaqi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uchun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qoʼshgan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hissasi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4A87B-7BA6-C822-0096-32A5E070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920240"/>
            <a:ext cx="10364452" cy="4165599"/>
          </a:xfrm>
        </p:spPr>
        <p:txBody>
          <a:bodyPr>
            <a:normAutofit/>
          </a:bodyPr>
          <a:lstStyle/>
          <a:p>
            <a:pPr algn="just"/>
            <a:r>
              <a:rPr lang="en-US" sz="2800" cap="none" dirty="0">
                <a:effectLst/>
              </a:rPr>
              <a:t>Bobur </a:t>
            </a:r>
            <a:r>
              <a:rPr lang="en-US" sz="2800" cap="none" dirty="0" err="1">
                <a:effectLst/>
              </a:rPr>
              <a:t>Hindistonda</a:t>
            </a:r>
            <a:r>
              <a:rPr lang="en-US" sz="2800" cap="none" dirty="0">
                <a:effectLst/>
              </a:rPr>
              <a:t> ham, </a:t>
            </a:r>
            <a:r>
              <a:rPr lang="en-US" sz="2800" cap="none" dirty="0" err="1">
                <a:effectLst/>
              </a:rPr>
              <a:t>xuddi</a:t>
            </a:r>
            <a:r>
              <a:rPr lang="en-US" sz="2800" cap="none" dirty="0">
                <a:effectLst/>
              </a:rPr>
              <a:t> </a:t>
            </a:r>
            <a:r>
              <a:rPr lang="en-US" sz="2800" cap="none" dirty="0" err="1">
                <a:effectLst/>
              </a:rPr>
              <a:t>Afgʻonistonda</a:t>
            </a:r>
            <a:r>
              <a:rPr lang="en-US" sz="2800" cap="none" dirty="0">
                <a:effectLst/>
              </a:rPr>
              <a:t> </a:t>
            </a:r>
            <a:r>
              <a:rPr lang="en-US" sz="2800" cap="none" dirty="0" err="1">
                <a:effectLst/>
              </a:rPr>
              <a:t>boʻlganidek</a:t>
            </a:r>
            <a:r>
              <a:rPr lang="en-US" sz="2800" cap="none" dirty="0">
                <a:effectLst/>
              </a:rPr>
              <a:t>, </a:t>
            </a:r>
            <a:r>
              <a:rPr lang="en-US" sz="2800" cap="none" dirty="0" err="1">
                <a:effectLst/>
              </a:rPr>
              <a:t>koʻplab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ijtimoiy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xayrli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ishlarni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amalga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oshirdi</a:t>
            </a:r>
            <a:r>
              <a:rPr lang="en-US" sz="2800" cap="none" dirty="0">
                <a:effectLst/>
              </a:rPr>
              <a:t>, </a:t>
            </a:r>
            <a:r>
              <a:rPr lang="en-US" sz="2800" cap="none" dirty="0" err="1">
                <a:effectLst/>
              </a:rPr>
              <a:t>mamlakat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taraqqiyotiga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jiddiy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taʼsir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koʻrsatdi</a:t>
            </a:r>
            <a:r>
              <a:rPr lang="en-US" sz="2800" cap="none" dirty="0">
                <a:effectLst/>
              </a:rPr>
              <a:t>. </a:t>
            </a:r>
            <a:r>
              <a:rPr lang="en-US" sz="2800" cap="none" dirty="0" err="1">
                <a:effectLst/>
              </a:rPr>
              <a:t>Tarqoqlik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va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parokandalikka</a:t>
            </a:r>
            <a:r>
              <a:rPr lang="en-US" sz="2800" cap="none" dirty="0">
                <a:effectLst/>
              </a:rPr>
              <a:t>, </a:t>
            </a:r>
            <a:r>
              <a:rPr lang="en-US" sz="2800" cap="none" dirty="0" err="1">
                <a:effectLst/>
              </a:rPr>
              <a:t>oʻzaro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ichki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nizo</a:t>
            </a:r>
            <a:r>
              <a:rPr lang="en-US" sz="2800" cap="none" dirty="0">
                <a:effectLst/>
              </a:rPr>
              <a:t>, </a:t>
            </a:r>
            <a:r>
              <a:rPr lang="en-US" sz="2800" cap="none" dirty="0" err="1">
                <a:effectLst/>
              </a:rPr>
              <a:t>qirgʻinlarga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barham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berib</a:t>
            </a:r>
            <a:r>
              <a:rPr lang="en-US" sz="2800" cap="none" dirty="0">
                <a:effectLst/>
              </a:rPr>
              <a:t>, </a:t>
            </a:r>
            <a:r>
              <a:rPr lang="en-US" sz="2800" cap="none" dirty="0" err="1">
                <a:effectLst/>
              </a:rPr>
              <a:t>viloyatlarni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birlashtirdi</a:t>
            </a:r>
            <a:r>
              <a:rPr lang="en-US" sz="2800" cap="none" dirty="0">
                <a:effectLst/>
              </a:rPr>
              <a:t>, </a:t>
            </a:r>
            <a:r>
              <a:rPr lang="en-US" sz="2800" cap="none" dirty="0" err="1">
                <a:effectLst/>
              </a:rPr>
              <a:t>markazlashgan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davlatni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mustahkamlash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va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yurtni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obodonlashtirishga</a:t>
            </a:r>
            <a:r>
              <a:rPr lang="en-US" sz="2800" cap="none" dirty="0">
                <a:effectLst/>
              </a:rPr>
              <a:t>, </a:t>
            </a:r>
            <a:r>
              <a:rPr lang="en-US" sz="2800" cap="none" dirty="0" err="1">
                <a:effectLst/>
              </a:rPr>
              <a:t>ilmu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hunar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va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dehqonchilikni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rivojlantirishga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katta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eʼtibor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qaratdi</a:t>
            </a:r>
            <a:r>
              <a:rPr lang="en-US" sz="2800" cap="none" dirty="0">
                <a:effectLst/>
              </a:rPr>
              <a:t>. </a:t>
            </a:r>
            <a:r>
              <a:rPr lang="en-US" sz="2800" cap="none" dirty="0" err="1">
                <a:effectLst/>
              </a:rPr>
              <a:t>Qurilish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ishlariga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boshchilik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qildi</a:t>
            </a:r>
            <a:r>
              <a:rPr lang="en-US" sz="2800" cap="none" dirty="0">
                <a:effectLst/>
              </a:rPr>
              <a:t>. U </a:t>
            </a:r>
            <a:r>
              <a:rPr lang="en-US" sz="2800" cap="none" dirty="0" err="1">
                <a:effectLst/>
              </a:rPr>
              <a:t>turli</a:t>
            </a:r>
            <a:r>
              <a:rPr lang="en-US" sz="2800" cap="none" dirty="0">
                <a:effectLst/>
              </a:rPr>
              <a:t> </a:t>
            </a:r>
            <a:r>
              <a:rPr lang="en-US" sz="2800" cap="none" dirty="0" err="1">
                <a:effectLst/>
              </a:rPr>
              <a:t>g'azallar</a:t>
            </a:r>
            <a:r>
              <a:rPr lang="en-US" sz="2800" cap="none" dirty="0">
                <a:effectLst/>
              </a:rPr>
              <a:t> </a:t>
            </a:r>
            <a:r>
              <a:rPr lang="en-US" sz="2800" cap="none" dirty="0" err="1">
                <a:effectLst/>
              </a:rPr>
              <a:t>muallifi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sanaladi</a:t>
            </a:r>
            <a:r>
              <a:rPr lang="en-US" sz="2800" cap="none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57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3F132-62F7-6299-7942-E74EAB22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86437"/>
            <a:ext cx="10364451" cy="75308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Boburiylar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sulolasi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hukmdorlari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47C3D5-7508-3B90-8290-A8AF607AD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452880"/>
            <a:ext cx="10364452" cy="483615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ZAHIRIDDIN MUHAMMAD BOBUR (1483-1530)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NASIRUDDIN HUMMOYUN (1508-1556)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ABUL-FATH JALOLIDDIN MUHAMMAD AKBAR (1542-1605)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NURIDDIN MUHAMMAD JAHONGIR (1569-1627)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SHOHABIDDIN MUHAMMAD SHOH JAHON (1592-1666)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MUHIYDIN MUHAMMAD AVRANGZEB (1618-1707)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TANAZZUL DAVRI HUKMDORLARI (1707-1857)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Muhim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Hukmdorlar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Bahodir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Shoh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(1707-1712) -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Avrangzebning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to'ng'ich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o'g’li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Muhammad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Shoh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(1719-1748)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Rangila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laqabli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10 .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Olamgir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II (1754-1759);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 Bahodir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Shoh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II (1837-1857)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Oxirgi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Boburiy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hukmdori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1857-yilgi Hind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qo'zg'oloni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yetakchisi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Britaniyaliklar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Rangunga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surgun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03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F716B3-3FB5-2589-86ED-AB267472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375920"/>
            <a:ext cx="10364452" cy="601472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IMPERIYANING HUQUQIY VA MA'MURIY TUZILMASI</a:t>
            </a:r>
          </a:p>
          <a:p>
            <a:pPr algn="ctr"/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Markaziy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Hukumat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Podshoh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mutlaq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hokim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Vazir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moliya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vaziri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Mir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Baxshi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harbiy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Sadr-us-Sudur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diniy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ishlari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Viloyat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Boshqaruvi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Subalar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viloyatlar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Sarkarlar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tumanlar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Parganalar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tumanlari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333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21C6AC-99DC-1513-46D5-5C4BFC2B575F}"/>
              </a:ext>
            </a:extLst>
          </p:cNvPr>
          <p:cNvSpPr txBox="1"/>
          <p:nvPr/>
        </p:nvSpPr>
        <p:spPr>
          <a:xfrm>
            <a:off x="670560" y="629921"/>
            <a:ext cx="84734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</a:rPr>
              <a:t>IQTISODIY TIZIM:</a:t>
            </a:r>
          </a:p>
          <a:p>
            <a:r>
              <a:rPr lang="en-US" sz="4000" b="1" dirty="0" err="1">
                <a:effectLst/>
              </a:rPr>
              <a:t>Asosiy</a:t>
            </a:r>
            <a:r>
              <a:rPr lang="en-US" sz="4000" b="1" dirty="0">
                <a:effectLst/>
              </a:rPr>
              <a:t> </a:t>
            </a:r>
            <a:r>
              <a:rPr lang="en-US" sz="4000" b="1" dirty="0" err="1">
                <a:effectLst/>
              </a:rPr>
              <a:t>Manbalar</a:t>
            </a:r>
            <a:r>
              <a:rPr lang="en-US" sz="4000" b="1" dirty="0">
                <a:effectLst/>
              </a:rPr>
              <a:t>:</a:t>
            </a:r>
          </a:p>
          <a:p>
            <a:r>
              <a:rPr lang="en-US" sz="4000" b="1" dirty="0">
                <a:effectLst/>
              </a:rPr>
              <a:t>Yer </a:t>
            </a:r>
            <a:r>
              <a:rPr lang="en-US" sz="4000" b="1" dirty="0" err="1">
                <a:effectLst/>
              </a:rPr>
              <a:t>solig'i</a:t>
            </a:r>
            <a:r>
              <a:rPr lang="en-US" sz="4000" dirty="0">
                <a:effectLst/>
              </a:rPr>
              <a:t> - </a:t>
            </a:r>
            <a:r>
              <a:rPr lang="en-US" sz="4000" dirty="0" err="1">
                <a:effectLst/>
              </a:rPr>
              <a:t>asosiy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daromad</a:t>
            </a:r>
            <a:endParaRPr lang="en-US" sz="4000" dirty="0">
              <a:effectLst/>
            </a:endParaRPr>
          </a:p>
          <a:p>
            <a:r>
              <a:rPr lang="en-US" sz="4000" b="1" dirty="0" err="1">
                <a:effectLst/>
              </a:rPr>
              <a:t>Savdo</a:t>
            </a:r>
            <a:r>
              <a:rPr lang="en-US" sz="4000" b="1" dirty="0">
                <a:effectLst/>
              </a:rPr>
              <a:t> </a:t>
            </a:r>
            <a:r>
              <a:rPr lang="en-US" sz="4000" b="1" dirty="0" err="1">
                <a:effectLst/>
              </a:rPr>
              <a:t>solig'i</a:t>
            </a:r>
            <a:r>
              <a:rPr lang="en-US" sz="4000" dirty="0">
                <a:effectLst/>
              </a:rPr>
              <a:t> - </a:t>
            </a:r>
            <a:r>
              <a:rPr lang="en-US" sz="4000" dirty="0" err="1">
                <a:effectLst/>
              </a:rPr>
              <a:t>savdo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yo'llari</a:t>
            </a:r>
            <a:endParaRPr lang="en-US" sz="4000" dirty="0">
              <a:effectLst/>
            </a:endParaRPr>
          </a:p>
          <a:p>
            <a:r>
              <a:rPr lang="en-US" sz="4000" b="1" dirty="0">
                <a:effectLst/>
              </a:rPr>
              <a:t>Jizya</a:t>
            </a:r>
            <a:r>
              <a:rPr lang="en-US" sz="4000" dirty="0">
                <a:effectLst/>
              </a:rPr>
              <a:t> - </a:t>
            </a:r>
            <a:r>
              <a:rPr lang="en-US" sz="4000" dirty="0" err="1">
                <a:effectLst/>
              </a:rPr>
              <a:t>musulmon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bo'lmaganlardan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soliq</a:t>
            </a:r>
            <a:endParaRPr lang="en-US" sz="4000" dirty="0">
              <a:effectLst/>
            </a:endParaRPr>
          </a:p>
          <a:p>
            <a:r>
              <a:rPr lang="en-US" sz="4000" b="1" dirty="0">
                <a:effectLst/>
              </a:rPr>
              <a:t>Pul </a:t>
            </a:r>
            <a:r>
              <a:rPr lang="en-US" sz="4000" b="1" dirty="0" err="1">
                <a:effectLst/>
              </a:rPr>
              <a:t>Tizimi</a:t>
            </a:r>
            <a:r>
              <a:rPr lang="en-US" sz="4000" b="1" dirty="0">
                <a:effectLst/>
              </a:rPr>
              <a:t>:</a:t>
            </a:r>
          </a:p>
          <a:p>
            <a:r>
              <a:rPr lang="en-US" sz="4000" b="1" dirty="0">
                <a:effectLst/>
              </a:rPr>
              <a:t>Rupiya</a:t>
            </a:r>
            <a:r>
              <a:rPr lang="en-US" sz="4000" dirty="0">
                <a:effectLst/>
              </a:rPr>
              <a:t> - </a:t>
            </a:r>
            <a:r>
              <a:rPr lang="en-US" sz="4000" dirty="0" err="1">
                <a:effectLst/>
              </a:rPr>
              <a:t>asosiy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kumush</a:t>
            </a:r>
            <a:r>
              <a:rPr lang="en-US" sz="4000" dirty="0">
                <a:effectLst/>
              </a:rPr>
              <a:t> tanga</a:t>
            </a:r>
          </a:p>
          <a:p>
            <a:r>
              <a:rPr lang="en-US" sz="4000" b="1" dirty="0">
                <a:effectLst/>
              </a:rPr>
              <a:t>Mohur</a:t>
            </a:r>
            <a:r>
              <a:rPr lang="en-US" sz="4000" dirty="0">
                <a:effectLst/>
              </a:rPr>
              <a:t> - </a:t>
            </a:r>
            <a:r>
              <a:rPr lang="en-US" sz="4000" dirty="0" err="1">
                <a:effectLst/>
              </a:rPr>
              <a:t>oltin</a:t>
            </a:r>
            <a:r>
              <a:rPr lang="en-US" sz="4000" dirty="0">
                <a:effectLst/>
              </a:rPr>
              <a:t> tanga</a:t>
            </a:r>
          </a:p>
          <a:p>
            <a:r>
              <a:rPr lang="en-US" sz="4000" b="1" dirty="0">
                <a:effectLst/>
              </a:rPr>
              <a:t>Dam</a:t>
            </a:r>
            <a:r>
              <a:rPr lang="en-US" sz="4000" dirty="0">
                <a:effectLst/>
              </a:rPr>
              <a:t> - mis tanga</a:t>
            </a:r>
          </a:p>
        </p:txBody>
      </p:sp>
    </p:spTree>
    <p:extLst>
      <p:ext uri="{BB962C8B-B14F-4D97-AF65-F5344CB8AC3E}">
        <p14:creationId xmlns:p14="http://schemas.microsoft.com/office/powerpoint/2010/main" val="401855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04B2F4-4D49-F978-E828-593EC5596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426720"/>
            <a:ext cx="6461760" cy="5923279"/>
          </a:xfrm>
        </p:spPr>
        <p:txBody>
          <a:bodyPr>
            <a:normAutofit fontScale="92500"/>
          </a:bodyPr>
          <a:lstStyle/>
          <a:p>
            <a:r>
              <a:rPr lang="en-US" sz="2600" b="1" dirty="0">
                <a:effectLst/>
              </a:rPr>
              <a:t>MADANIY VA ILMIY YUTUQLAR</a:t>
            </a:r>
          </a:p>
          <a:p>
            <a:r>
              <a:rPr lang="en-US" sz="2600" b="1" dirty="0" err="1">
                <a:effectLst/>
              </a:rPr>
              <a:t>Me'morchilik</a:t>
            </a:r>
            <a:r>
              <a:rPr lang="en-US" sz="2600" b="1" dirty="0">
                <a:effectLst/>
              </a:rPr>
              <a:t>:</a:t>
            </a:r>
          </a:p>
          <a:p>
            <a:r>
              <a:rPr lang="en-US" sz="2600" dirty="0">
                <a:effectLst/>
              </a:rPr>
              <a:t>Toj Mahal, </a:t>
            </a:r>
            <a:r>
              <a:rPr lang="en-US" sz="2600" dirty="0" err="1">
                <a:effectLst/>
              </a:rPr>
              <a:t>Qizil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Qal'a</a:t>
            </a:r>
            <a:r>
              <a:rPr lang="en-US" sz="2600" dirty="0">
                <a:effectLst/>
              </a:rPr>
              <a:t>, Fatehpur Sikri</a:t>
            </a:r>
          </a:p>
          <a:p>
            <a:r>
              <a:rPr lang="en-US" sz="2600" dirty="0">
                <a:effectLst/>
              </a:rPr>
              <a:t>Islom </a:t>
            </a:r>
            <a:r>
              <a:rPr lang="en-US" sz="2600" dirty="0" err="1">
                <a:effectLst/>
              </a:rPr>
              <a:t>va</a:t>
            </a:r>
            <a:r>
              <a:rPr lang="en-US" sz="2600" dirty="0">
                <a:effectLst/>
              </a:rPr>
              <a:t> hind </a:t>
            </a:r>
            <a:r>
              <a:rPr lang="en-US" sz="2600" dirty="0" err="1">
                <a:effectLst/>
              </a:rPr>
              <a:t>me'morchiligi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uyg'unligi</a:t>
            </a:r>
            <a:endParaRPr lang="en-US" sz="2600" dirty="0">
              <a:effectLst/>
            </a:endParaRPr>
          </a:p>
          <a:p>
            <a:r>
              <a:rPr lang="en-US" sz="2600" b="1" dirty="0" err="1">
                <a:effectLst/>
              </a:rPr>
              <a:t>Adabiyot</a:t>
            </a:r>
            <a:r>
              <a:rPr lang="en-US" sz="2600" b="1" dirty="0">
                <a:effectLst/>
              </a:rPr>
              <a:t>:</a:t>
            </a:r>
          </a:p>
          <a:p>
            <a:r>
              <a:rPr lang="en-US" sz="2600" dirty="0">
                <a:effectLst/>
              </a:rPr>
              <a:t>Fors </a:t>
            </a:r>
            <a:r>
              <a:rPr lang="en-US" sz="2600" dirty="0" err="1">
                <a:effectLst/>
              </a:rPr>
              <a:t>va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turkiy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tillarda</a:t>
            </a:r>
            <a:endParaRPr lang="en-US" sz="2600" dirty="0">
              <a:effectLst/>
            </a:endParaRPr>
          </a:p>
          <a:p>
            <a:r>
              <a:rPr lang="en-US" sz="2600" dirty="0" err="1">
                <a:effectLst/>
              </a:rPr>
              <a:t>Tarixiy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asarlar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va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she'riyat</a:t>
            </a:r>
            <a:endParaRPr lang="en-US" sz="2600" dirty="0">
              <a:effectLst/>
            </a:endParaRPr>
          </a:p>
          <a:p>
            <a:r>
              <a:rPr lang="en-US" sz="2600" b="1" dirty="0">
                <a:effectLst/>
              </a:rPr>
              <a:t>Fan </a:t>
            </a:r>
            <a:r>
              <a:rPr lang="en-US" sz="2600" b="1" dirty="0" err="1">
                <a:effectLst/>
              </a:rPr>
              <a:t>va</a:t>
            </a:r>
            <a:r>
              <a:rPr lang="en-US" sz="2600" b="1" dirty="0">
                <a:effectLst/>
              </a:rPr>
              <a:t> </a:t>
            </a:r>
            <a:r>
              <a:rPr lang="en-US" sz="2600" b="1" dirty="0" err="1">
                <a:effectLst/>
              </a:rPr>
              <a:t>Texnologiya</a:t>
            </a:r>
            <a:r>
              <a:rPr lang="en-US" sz="2600" b="1" dirty="0">
                <a:effectLst/>
              </a:rPr>
              <a:t>:</a:t>
            </a:r>
          </a:p>
          <a:p>
            <a:r>
              <a:rPr lang="en-US" sz="2600" dirty="0" err="1">
                <a:effectLst/>
              </a:rPr>
              <a:t>Astronomiya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va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matematika</a:t>
            </a:r>
            <a:endParaRPr lang="en-US" sz="2600" dirty="0">
              <a:effectLst/>
            </a:endParaRPr>
          </a:p>
          <a:p>
            <a:r>
              <a:rPr lang="en-US" sz="2600" dirty="0" err="1">
                <a:effectLst/>
              </a:rPr>
              <a:t>Tibbiyot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va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kimyo</a:t>
            </a:r>
            <a:endParaRPr lang="en-US" sz="2600" dirty="0">
              <a:effectLst/>
            </a:endParaRPr>
          </a:p>
          <a:p>
            <a:endParaRPr lang="ru-RU" dirty="0"/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B98251A4-09E3-8E20-F3E8-2A397DE53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60" y="3429000"/>
            <a:ext cx="5029240" cy="32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>
            <a:extLst>
              <a:ext uri="{FF2B5EF4-FFF2-40B4-BE49-F238E27FC236}">
                <a16:creationId xmlns:a16="http://schemas.microsoft.com/office/drawing/2014/main" id="{42B5A270-36CF-1966-2A98-2C9D650F2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60" y="195879"/>
            <a:ext cx="5029240" cy="30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90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BF042-9DCC-03AB-1B50-93AA5D827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EDB245-F746-9D03-1DC6-9DEF6B22E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5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986D54A-B4F9-D13B-6CED-606AF22B3A0E}"/>
              </a:ext>
            </a:extLst>
          </p:cNvPr>
          <p:cNvSpPr txBox="1">
            <a:spLocks/>
          </p:cNvSpPr>
          <p:nvPr/>
        </p:nvSpPr>
        <p:spPr>
          <a:xfrm>
            <a:off x="1391055" y="609601"/>
            <a:ext cx="9620656" cy="907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Boburiylar Davlatining tashkil topishi </a:t>
            </a:r>
            <a:br>
              <a:rPr lang="ru-RU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EDA0DDCF-7C84-153D-8EC5-C12D671D4D7E}"/>
              </a:ext>
            </a:extLst>
          </p:cNvPr>
          <p:cNvSpPr txBox="1">
            <a:spLocks/>
          </p:cNvSpPr>
          <p:nvPr/>
        </p:nvSpPr>
        <p:spPr>
          <a:xfrm>
            <a:off x="1188720" y="1585609"/>
            <a:ext cx="10017760" cy="4662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REJA: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Boburiylar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imperiyasining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ahamiyati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Siyosiy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etilish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jarayoni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Harbiy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tuzilma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Ma'muriy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tizim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tizim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Madaniy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ilmiy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yutuqlar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D7F1F-206E-1497-29DF-51935D12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47041"/>
            <a:ext cx="10364451" cy="1133009"/>
          </a:xfrm>
        </p:spPr>
        <p:txBody>
          <a:bodyPr/>
          <a:lstStyle/>
          <a:p>
            <a:r>
              <a:rPr lang="ru-RU" dirty="0" err="1">
                <a:effectLst/>
              </a:rPr>
              <a:t>Zahiriddin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Muhammad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Bobur</a:t>
            </a:r>
            <a:r>
              <a:rPr lang="ru-RU" dirty="0">
                <a:effectLst/>
              </a:rPr>
              <a:t> (1483-1530)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0D7B5-D7F5-A3C2-A8AB-7FF5C6F7D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160" y="1580051"/>
            <a:ext cx="6574385" cy="466835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 err="1">
                <a:effectLst/>
              </a:rPr>
              <a:t>Zahiriddin</a:t>
            </a:r>
            <a:r>
              <a:rPr lang="en-US" sz="2400" dirty="0">
                <a:effectLst/>
              </a:rPr>
              <a:t> Muhammad Bobur (1483–1530) – </a:t>
            </a:r>
            <a:r>
              <a:rPr lang="en-US" sz="2400" dirty="0" err="1">
                <a:effectLst/>
              </a:rPr>
              <a:t>buyuk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shoir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tarixchi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davlat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arbobi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harbiy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sarkarda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bo‘lib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o‘zining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nodir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adabiy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merosi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tarixiy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jasorati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bilan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dunyo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tamadduni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rivojiga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katta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hissa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qo‘shgan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shaxslardan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biridir</a:t>
            </a:r>
            <a:r>
              <a:rPr lang="en-US" sz="2400" dirty="0">
                <a:effectLst/>
              </a:rPr>
              <a:t>. U “</a:t>
            </a:r>
            <a:r>
              <a:rPr lang="en-US" sz="2400" dirty="0" err="1">
                <a:effectLst/>
              </a:rPr>
              <a:t>Boburnoma</a:t>
            </a:r>
            <a:r>
              <a:rPr lang="en-US" sz="2400" dirty="0">
                <a:effectLst/>
              </a:rPr>
              <a:t>” </a:t>
            </a:r>
            <a:r>
              <a:rPr lang="en-US" sz="2400" dirty="0" err="1">
                <a:effectLst/>
              </a:rPr>
              <a:t>asari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orqali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O‘rta</a:t>
            </a:r>
            <a:r>
              <a:rPr lang="en-US" sz="2400" dirty="0">
                <a:effectLst/>
              </a:rPr>
              <a:t> Osiyo, </a:t>
            </a:r>
            <a:r>
              <a:rPr lang="en-US" sz="2400" dirty="0" err="1">
                <a:effectLst/>
              </a:rPr>
              <a:t>Afg‘oniston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Hindiston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tarixi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madaniyati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ijtimoiy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hayoti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haqida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qimmatli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ma’lumotlar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qoldirgan</a:t>
            </a:r>
            <a:r>
              <a:rPr lang="en-US" sz="2400" dirty="0">
                <a:effectLst/>
              </a:rPr>
              <a:t>. Bobur </a:t>
            </a:r>
            <a:r>
              <a:rPr lang="en-US" sz="2400" dirty="0" err="1">
                <a:effectLst/>
              </a:rPr>
              <a:t>asos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solgan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Boburiylar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sulolasi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Hindiston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tarixida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muhim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o‘rin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egallaydi</a:t>
            </a:r>
            <a:r>
              <a:rPr lang="en-US" sz="2400" dirty="0">
                <a:effectLst/>
              </a:rPr>
              <a:t>.</a:t>
            </a:r>
            <a:endParaRPr lang="ru-RU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35633A-D2A6-F366-FBAD-7254661C4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3" y="1580050"/>
            <a:ext cx="3552217" cy="46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2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68DECA-154B-467F-A38E-88FC980B7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869" y="496111"/>
            <a:ext cx="6608007" cy="5778229"/>
          </a:xfrm>
        </p:spPr>
        <p:txBody>
          <a:bodyPr>
            <a:normAutofit fontScale="85000" lnSpcReduction="10000"/>
          </a:bodyPr>
          <a:lstStyle/>
          <a:p>
            <a:pPr algn="just" fontAlgn="base"/>
            <a:r>
              <a:rPr lang="en-US" sz="2800" dirty="0">
                <a:effectLst/>
              </a:rPr>
              <a:t>Bobur 1483-yil 14-fevralda </a:t>
            </a:r>
            <a:r>
              <a:rPr lang="en-US" sz="2800" dirty="0" err="1">
                <a:effectLst/>
              </a:rPr>
              <a:t>hozirgi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O‘zbekiston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hududidagi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Andijon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shahrida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tug‘ilgan</a:t>
            </a:r>
            <a:r>
              <a:rPr lang="en-US" sz="2800" dirty="0">
                <a:effectLst/>
              </a:rPr>
              <a:t>. </a:t>
            </a:r>
            <a:r>
              <a:rPr lang="en-US" sz="2800" dirty="0" err="1">
                <a:effectLst/>
              </a:rPr>
              <a:t>Uning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otasi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Umarshayx</a:t>
            </a:r>
            <a:r>
              <a:rPr lang="en-US" sz="2800" dirty="0">
                <a:effectLst/>
              </a:rPr>
              <a:t> Mirzo </a:t>
            </a:r>
            <a:r>
              <a:rPr lang="en-US" sz="2800" dirty="0" err="1">
                <a:effectLst/>
              </a:rPr>
              <a:t>Farg‘ona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viloyati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hukmdori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bo‘lib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Temuriylar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sulolasidan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edi</a:t>
            </a:r>
            <a:r>
              <a:rPr lang="en-US" sz="2800" dirty="0">
                <a:effectLst/>
              </a:rPr>
              <a:t>. </a:t>
            </a:r>
            <a:r>
              <a:rPr lang="en-US" sz="2800" dirty="0" err="1">
                <a:effectLst/>
              </a:rPr>
              <a:t>Onasi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Qutlug</a:t>
            </a:r>
            <a:r>
              <a:rPr lang="en-US" sz="2800" dirty="0">
                <a:effectLst/>
              </a:rPr>
              <a:t>‘ </a:t>
            </a:r>
            <a:r>
              <a:rPr lang="en-US" sz="2800" dirty="0" err="1">
                <a:effectLst/>
              </a:rPr>
              <a:t>Nigorxonim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esa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Chig‘atoy</a:t>
            </a:r>
            <a:r>
              <a:rPr lang="en-US" sz="2800" dirty="0">
                <a:effectLst/>
              </a:rPr>
              <a:t>(</a:t>
            </a:r>
            <a:r>
              <a:rPr lang="en-US" sz="2800" dirty="0" err="1">
                <a:effectLst/>
              </a:rPr>
              <a:t>Chingizxon</a:t>
            </a:r>
            <a:r>
              <a:rPr lang="en-US" sz="2800" dirty="0">
                <a:effectLst/>
              </a:rPr>
              <a:t>) </a:t>
            </a:r>
            <a:r>
              <a:rPr lang="en-US" sz="2800" dirty="0" err="1">
                <a:effectLst/>
              </a:rPr>
              <a:t>xonlari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avlodidan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bo‘lib</a:t>
            </a:r>
            <a:r>
              <a:rPr lang="en-US" sz="2800" dirty="0">
                <a:effectLst/>
              </a:rPr>
              <a:t>, Bobur </a:t>
            </a:r>
            <a:r>
              <a:rPr lang="en-US" sz="2800" dirty="0" err="1">
                <a:effectLst/>
              </a:rPr>
              <a:t>o‘z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nasl-nasabini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buyuk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Temurga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bog‘laydi</a:t>
            </a:r>
            <a:r>
              <a:rPr lang="en-US" sz="2800" dirty="0">
                <a:effectLst/>
              </a:rPr>
              <a:t>.</a:t>
            </a:r>
          </a:p>
          <a:p>
            <a:pPr algn="just" fontAlgn="base"/>
            <a:r>
              <a:rPr lang="en-US" sz="2800" dirty="0">
                <a:effectLst/>
              </a:rPr>
              <a:t>Bobur </a:t>
            </a:r>
            <a:r>
              <a:rPr lang="en-US" sz="2800" dirty="0" err="1">
                <a:effectLst/>
              </a:rPr>
              <a:t>yoshligidan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ilm-fanga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adabiyotga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harbiy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san’atga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qiziqqan</a:t>
            </a:r>
            <a:r>
              <a:rPr lang="en-US" sz="2800" dirty="0">
                <a:effectLst/>
              </a:rPr>
              <a:t>. U </a:t>
            </a:r>
            <a:r>
              <a:rPr lang="en-US" sz="2800" dirty="0" err="1">
                <a:effectLst/>
              </a:rPr>
              <a:t>fors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turkiy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tillarni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mukammal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o‘rgangan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shuningdek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tarix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geografiya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fanlariga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qiziqib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keng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bilim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olgan</a:t>
            </a:r>
            <a:r>
              <a:rPr lang="en-US" sz="2800" dirty="0">
                <a:effectLst/>
              </a:rPr>
              <a:t>.</a:t>
            </a:r>
          </a:p>
          <a:p>
            <a:pPr algn="just"/>
            <a:endParaRPr lang="ru-RU" sz="280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684EDE6-40F3-0E86-58D7-EBDF1B525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583660"/>
            <a:ext cx="4446189" cy="53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97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28397-1760-2111-AB4D-BB5245D1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18517"/>
            <a:ext cx="5455919" cy="549780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err="1">
                <a:effectLst/>
              </a:rPr>
              <a:t>Otasi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tomondan</a:t>
            </a:r>
            <a:r>
              <a:rPr lang="en-US" sz="2400" dirty="0">
                <a:effectLst/>
              </a:rPr>
              <a:t>: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- mir Temur </a:t>
            </a:r>
            <a:r>
              <a:rPr lang="en-US" sz="2400" dirty="0" err="1">
                <a:effectLst/>
              </a:rPr>
              <a:t>koʻragon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- </a:t>
            </a:r>
            <a:r>
              <a:rPr lang="en-US" sz="2400" dirty="0" err="1">
                <a:effectLst/>
              </a:rPr>
              <a:t>Mironshoh</a:t>
            </a:r>
            <a:r>
              <a:rPr lang="en-US" sz="2400" dirty="0">
                <a:effectLst/>
              </a:rPr>
              <a:t> Mirzo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- Sulton Muhammad Mirzo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- Sulton Abu Said </a:t>
            </a:r>
            <a:r>
              <a:rPr lang="en-US" sz="2400" dirty="0" err="1">
                <a:effectLst/>
              </a:rPr>
              <a:t>koʻragon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- </a:t>
            </a:r>
            <a:r>
              <a:rPr lang="en-US" sz="2400" dirty="0" err="1">
                <a:effectLst/>
              </a:rPr>
              <a:t>Umarshayx</a:t>
            </a:r>
            <a:r>
              <a:rPr lang="en-US" sz="2400" dirty="0">
                <a:effectLst/>
              </a:rPr>
              <a:t> Mirzo </a:t>
            </a:r>
            <a:r>
              <a:rPr lang="en-US" sz="2400" dirty="0" err="1">
                <a:effectLst/>
              </a:rPr>
              <a:t>koʻragon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- Bobur</a:t>
            </a:r>
            <a:br>
              <a:rPr lang="en-US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123B7D-A87B-7DED-CF43-8C4A6470A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972" y="618517"/>
            <a:ext cx="5354947" cy="549780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>
                <a:effectLst/>
              </a:rPr>
              <a:t>Onasi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tomondan</a:t>
            </a:r>
            <a:r>
              <a:rPr lang="en-US" sz="2800" dirty="0">
                <a:effectLst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effectLst/>
              </a:rPr>
              <a:t>- </a:t>
            </a:r>
            <a:r>
              <a:rPr lang="en-US" sz="2800" dirty="0" err="1">
                <a:effectLst/>
              </a:rPr>
              <a:t>Tugʻluq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Temurxon</a:t>
            </a:r>
            <a:r>
              <a:rPr lang="en-US" sz="2800" dirty="0">
                <a:effectLst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effectLst/>
              </a:rPr>
              <a:t>- </a:t>
            </a:r>
            <a:r>
              <a:rPr lang="en-US" sz="2800" dirty="0" err="1">
                <a:effectLst/>
              </a:rPr>
              <a:t>Xizr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Xoʻjaxon</a:t>
            </a:r>
            <a:r>
              <a:rPr lang="en-US" sz="2800" dirty="0">
                <a:effectLst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effectLst/>
              </a:rPr>
              <a:t>- </a:t>
            </a:r>
            <a:r>
              <a:rPr lang="en-US" sz="2800" dirty="0" err="1">
                <a:effectLst/>
              </a:rPr>
              <a:t>Muhammadxon</a:t>
            </a:r>
            <a:endParaRPr lang="en-US" sz="2800" dirty="0"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effectLst/>
              </a:rPr>
              <a:t>- </a:t>
            </a:r>
            <a:r>
              <a:rPr lang="en-US" sz="2800" dirty="0" err="1">
                <a:effectLst/>
              </a:rPr>
              <a:t>Sharalixon</a:t>
            </a:r>
            <a:r>
              <a:rPr lang="en-US" sz="2800" dirty="0">
                <a:effectLst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effectLst/>
              </a:rPr>
              <a:t>- </a:t>
            </a:r>
            <a:r>
              <a:rPr lang="en-US" sz="2800" dirty="0" err="1">
                <a:effectLst/>
              </a:rPr>
              <a:t>Uvaysxon</a:t>
            </a:r>
            <a:r>
              <a:rPr lang="en-US" sz="2800" dirty="0">
                <a:effectLst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effectLst/>
              </a:rPr>
              <a:t>- </a:t>
            </a:r>
            <a:r>
              <a:rPr lang="en-US" sz="2800" dirty="0" err="1">
                <a:effectLst/>
              </a:rPr>
              <a:t>Yunusxon</a:t>
            </a:r>
            <a:r>
              <a:rPr lang="en-US" sz="2800" dirty="0">
                <a:effectLst/>
              </a:rPr>
              <a:t> 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800" dirty="0" err="1">
                <a:effectLst/>
              </a:rPr>
              <a:t>Yunusxonning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qizi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Qutlugʻ</a:t>
            </a:r>
            <a:endParaRPr lang="en-US" sz="2800" dirty="0"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effectLst/>
              </a:rPr>
              <a:t>   </a:t>
            </a:r>
            <a:r>
              <a:rPr lang="en-US" sz="2800" dirty="0" err="1">
                <a:effectLst/>
              </a:rPr>
              <a:t>Nigorxonim</a:t>
            </a:r>
            <a:r>
              <a:rPr lang="en-US" sz="2800" dirty="0">
                <a:effectLst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effectLst/>
              </a:rPr>
              <a:t>- Bobur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184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27314-ECB5-FF98-9854-027975AF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6164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effectLst/>
              </a:rPr>
              <a:t>Movarounnahr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taxti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uchun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kurash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11335F-1EA3-3DC7-EC5E-51146931A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158240"/>
            <a:ext cx="10364452" cy="52324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Movarounnahr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XV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asr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oxirida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nizolashayotgan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temuriy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shahzodalar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mulkdor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zodagonlar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boshchilik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turgan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deyarli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boʻlib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koʻpdan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koʻp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viloyatlarga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parchalanib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ketgan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Movarounnahr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taxti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kurash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avjiga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chiqqan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siyosiy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fitnalar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uyushtirilmoqda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Buning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ustiga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Mmarshayx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Mirzoga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tobe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hokimlar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yosh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hukmdorga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Boburga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boʻysunishdan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bosh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tortadilar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ayrimlari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Boburning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ukalarini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yoqlasa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baʼzilari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mustaqillik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daʼvosini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birlari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Boburga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raqib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boshqalari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amaki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togʻalariga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qoʻshilib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jismonan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yoʻqotish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payiga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tushadi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oʻz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amakisi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togʻasi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boʻlmish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Sulton Ahmad Mirzo 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Sulton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Mahmudxon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xurujlarini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daf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Bobur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hukmronligining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dastlabki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2—3-yilida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mavqeini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mustahkamlash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amaldorlar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munosabatni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yaxshilash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qoʻshinni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tartibga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keltirish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ishlarida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intizom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oʻrnatish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chora-tadbirlarni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oshiradi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BA053-77DF-93FE-61D9-BA2315C5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47040"/>
            <a:ext cx="10364451" cy="210311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Boburning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dastlabki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siyosiy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Amir Temur 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davlatining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poytaxti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strategik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geografik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jihatdan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boʻlgan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Samarqandni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egallash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Movarounnahrda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markazlashgan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kuchli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davlatni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saqlab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qolish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Amir Temur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saltanatini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tiklashdan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4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B217E-F4C6-D1E7-9805-E1A6B89BC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458720"/>
            <a:ext cx="10364452" cy="3952240"/>
          </a:xfrm>
        </p:spPr>
        <p:txBody>
          <a:bodyPr>
            <a:normAutofit/>
          </a:bodyPr>
          <a:lstStyle/>
          <a:p>
            <a:r>
              <a:rPr lang="en-US" sz="2400" b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Boburning</a:t>
            </a:r>
            <a:r>
              <a:rPr lang="en-US" sz="2400" b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Andijonni</a:t>
            </a:r>
            <a:r>
              <a:rPr lang="en-US" sz="2400" b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2400" b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egallashi</a:t>
            </a:r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Bu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paytda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qisqa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muddat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Samarqand 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taxtiga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uchinchi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hukmdor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kelgan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Sulton Ahmad Mirzo 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vafoti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(1494-yil 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iyul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dan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taxtga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oʻtirgan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Sulton Mahmud Mirzo 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Samarqandda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davlatni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oydan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idora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etmadi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qisqa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muddatli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kasallikdan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soʻng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yoshida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vafot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etdi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oʻrniga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Buxoroda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hokim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boʻlgan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oʻgʻli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Boysungʻur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oʻtiradi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1495—1496-yillarda Bobur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samarqandga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muvaffaqiyatsiz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yurish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1497-yil 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kuzida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Samarqand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atrofidagi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qancha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joylarni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oylik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qamaldan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soʻng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Samarqandni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egallaydi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Boysungʻur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qunduzga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qochadi</a:t>
            </a:r>
            <a:r>
              <a:rPr 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9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9C522C-F0D9-1B73-FA56-88C63548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599441"/>
            <a:ext cx="10364452" cy="5191760"/>
          </a:xfrm>
        </p:spPr>
        <p:txBody>
          <a:bodyPr/>
          <a:lstStyle/>
          <a:p>
            <a:r>
              <a:rPr lang="en-US" sz="2400" b="1" dirty="0">
                <a:effectLst/>
              </a:rPr>
              <a:t>BOBURNING YOSHLIK DAVRI (1483-1500)</a:t>
            </a:r>
          </a:p>
          <a:p>
            <a:r>
              <a:rPr lang="en-US" sz="2400" b="1" dirty="0" err="1">
                <a:effectLst/>
              </a:rPr>
              <a:t>Farg'ona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hokimligi</a:t>
            </a:r>
            <a:r>
              <a:rPr lang="en-US" sz="2400" b="1" dirty="0">
                <a:effectLst/>
              </a:rPr>
              <a:t>:</a:t>
            </a:r>
          </a:p>
          <a:p>
            <a:r>
              <a:rPr lang="en-US" sz="2400" b="1" dirty="0">
                <a:effectLst/>
              </a:rPr>
              <a:t>1494</a:t>
            </a:r>
            <a:r>
              <a:rPr lang="en-US" sz="2400" dirty="0">
                <a:effectLst/>
              </a:rPr>
              <a:t> - 12 </a:t>
            </a:r>
            <a:r>
              <a:rPr lang="en-US" sz="2400" dirty="0" err="1">
                <a:effectLst/>
              </a:rPr>
              <a:t>yoshida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Farg'ona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taxtiga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o'tiradi</a:t>
            </a:r>
            <a:r>
              <a:rPr lang="en-US" sz="2400" dirty="0">
                <a:effectLst/>
              </a:rPr>
              <a:t>;</a:t>
            </a:r>
          </a:p>
          <a:p>
            <a:r>
              <a:rPr lang="en-US" sz="2400" b="1" dirty="0">
                <a:effectLst/>
              </a:rPr>
              <a:t>1497</a:t>
            </a:r>
            <a:r>
              <a:rPr lang="en-US" sz="2400" dirty="0">
                <a:effectLst/>
              </a:rPr>
              <a:t> - </a:t>
            </a:r>
            <a:r>
              <a:rPr lang="en-US" sz="2400" dirty="0" err="1">
                <a:effectLst/>
              </a:rPr>
              <a:t>Samarqandni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birinchi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egallashi</a:t>
            </a:r>
            <a:r>
              <a:rPr lang="en-US" sz="2400" dirty="0">
                <a:effectLst/>
              </a:rPr>
              <a:t> (7 oy);</a:t>
            </a:r>
          </a:p>
          <a:p>
            <a:r>
              <a:rPr lang="en-US" sz="2400" b="1" dirty="0">
                <a:effectLst/>
              </a:rPr>
              <a:t>1498</a:t>
            </a:r>
            <a:r>
              <a:rPr lang="en-US" sz="2400" dirty="0">
                <a:effectLst/>
              </a:rPr>
              <a:t> - </a:t>
            </a:r>
            <a:r>
              <a:rPr lang="en-US" sz="2400" dirty="0" err="1">
                <a:effectLst/>
              </a:rPr>
              <a:t>Andijonni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qayta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egallashi</a:t>
            </a:r>
            <a:r>
              <a:rPr lang="en-US" sz="2400" dirty="0">
                <a:effectLst/>
              </a:rPr>
              <a:t>;</a:t>
            </a:r>
          </a:p>
          <a:p>
            <a:r>
              <a:rPr lang="en-US" sz="2400" b="1" dirty="0">
                <a:effectLst/>
              </a:rPr>
              <a:t>1500</a:t>
            </a:r>
            <a:r>
              <a:rPr lang="en-US" sz="2400" dirty="0">
                <a:effectLst/>
              </a:rPr>
              <a:t> - </a:t>
            </a:r>
            <a:r>
              <a:rPr lang="en-US" sz="2400" dirty="0" err="1">
                <a:effectLst/>
              </a:rPr>
              <a:t>Samarqandni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ikkinchi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marta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egallashi</a:t>
            </a:r>
            <a:r>
              <a:rPr lang="en-US" sz="2400" dirty="0">
                <a:effectLst/>
              </a:rPr>
              <a:t>;</a:t>
            </a:r>
          </a:p>
          <a:p>
            <a:r>
              <a:rPr lang="en-US" sz="2400" b="1" dirty="0">
                <a:effectLst/>
              </a:rPr>
              <a:t>1501</a:t>
            </a:r>
            <a:r>
              <a:rPr lang="en-US" sz="2400" dirty="0">
                <a:effectLst/>
              </a:rPr>
              <a:t> - </a:t>
            </a:r>
            <a:r>
              <a:rPr lang="en-US" sz="2400" dirty="0" err="1">
                <a:effectLst/>
              </a:rPr>
              <a:t>Shayboniyxondan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mag'lubiyat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Samarqandni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yo'qotish</a:t>
            </a:r>
            <a:r>
              <a:rPr lang="en-US" sz="2400" dirty="0">
                <a:effectLst/>
              </a:rPr>
              <a:t>;</a:t>
            </a:r>
          </a:p>
          <a:p>
            <a:r>
              <a:rPr lang="en-US" sz="2400" b="1" dirty="0">
                <a:effectLst/>
              </a:rPr>
              <a:t>1503</a:t>
            </a:r>
            <a:r>
              <a:rPr lang="en-US" sz="2400" dirty="0">
                <a:effectLst/>
              </a:rPr>
              <a:t> - </a:t>
            </a:r>
            <a:r>
              <a:rPr lang="en-US" sz="2400" dirty="0" err="1">
                <a:effectLst/>
              </a:rPr>
              <a:t>Sirdaryodagi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jangda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mag'lubiyat</a:t>
            </a:r>
            <a:r>
              <a:rPr lang="en-US" sz="2400" dirty="0">
                <a:effectLst/>
              </a:rPr>
              <a:t>;</a:t>
            </a:r>
          </a:p>
          <a:p>
            <a:r>
              <a:rPr lang="en-US" sz="2400" b="1" dirty="0">
                <a:effectLst/>
              </a:rPr>
              <a:t>1504</a:t>
            </a:r>
            <a:r>
              <a:rPr lang="en-US" sz="2400" dirty="0">
                <a:effectLst/>
              </a:rPr>
              <a:t> - </a:t>
            </a:r>
            <a:r>
              <a:rPr lang="en-US" sz="2400" dirty="0" err="1">
                <a:effectLst/>
              </a:rPr>
              <a:t>Movarounnahrni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tark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etish</a:t>
            </a:r>
            <a:r>
              <a:rPr lang="en-US" sz="2400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30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D86E8-F2E9-58B9-12B4-A04429327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457201"/>
            <a:ext cx="10891519" cy="914399"/>
          </a:xfrm>
        </p:spPr>
        <p:txBody>
          <a:bodyPr>
            <a:normAutofit/>
          </a:bodyPr>
          <a:lstStyle/>
          <a:p>
            <a:r>
              <a:rPr lang="en-US" sz="2800" dirty="0" err="1"/>
              <a:t>Boburining</a:t>
            </a:r>
            <a:r>
              <a:rPr lang="en-US" sz="2800" dirty="0"/>
              <a:t> </a:t>
            </a:r>
            <a:r>
              <a:rPr lang="en-US" sz="2800" dirty="0" err="1"/>
              <a:t>Movoraunnahrni</a:t>
            </a:r>
            <a:r>
              <a:rPr lang="en-US" sz="2800" dirty="0"/>
              <a:t> </a:t>
            </a:r>
            <a:r>
              <a:rPr lang="en-US" sz="2800" dirty="0" err="1"/>
              <a:t>tiklash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urinishlari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2409AA-5E45-E2C3-1DB8-F17C9482A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1" y="1442720"/>
            <a:ext cx="5161280" cy="434848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 BUL DAVLATI (1504-1525)</a:t>
            </a:r>
          </a:p>
          <a:p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Afg'onistondagi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faoliyati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1504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Kobul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G'aznini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egallaydi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1506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Hirotga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temuriylar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yig'ilishiga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boradi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1511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Eron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shohi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Ismoil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ittifoq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tuzadi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1511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Samarqandni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uchinchi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egallashi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1512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G'ijduvon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jangida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mag'lubiyatv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Kobulga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qaytish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5F217DE-10B7-0489-92B4-D5C80E3E28E8}"/>
              </a:ext>
            </a:extLst>
          </p:cNvPr>
          <p:cNvSpPr txBox="1">
            <a:spLocks/>
          </p:cNvSpPr>
          <p:nvPr/>
        </p:nvSpPr>
        <p:spPr>
          <a:xfrm>
            <a:off x="6379854" y="1686560"/>
            <a:ext cx="5415905" cy="434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atinLnBrk="1"/>
            <a:r>
              <a:rPr lang="ru-RU" sz="1800" dirty="0">
                <a:effectLst/>
              </a:rPr>
              <a:t>3 </a:t>
            </a:r>
            <a:r>
              <a:rPr lang="en-US" sz="1800" dirty="0" err="1">
                <a:effectLst/>
              </a:rPr>
              <a:t>marta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Samarqandni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egallash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urinishi</a:t>
            </a:r>
            <a:endParaRPr lang="en-US" sz="1800" dirty="0">
              <a:effectLst/>
            </a:endParaRPr>
          </a:p>
          <a:p>
            <a:pPr latinLnBrk="1"/>
            <a:r>
              <a:rPr lang="ru-RU" sz="1800" dirty="0">
                <a:effectLst/>
              </a:rPr>
              <a:t>2 </a:t>
            </a:r>
            <a:r>
              <a:rPr lang="en-US" sz="1800" dirty="0" err="1">
                <a:effectLst/>
              </a:rPr>
              <a:t>yil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Andijonni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qaytarish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uchun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kurash</a:t>
            </a:r>
            <a:endParaRPr lang="en-US" sz="1800" dirty="0">
              <a:effectLst/>
            </a:endParaRPr>
          </a:p>
          <a:p>
            <a:pPr latinLnBrk="1"/>
            <a:r>
              <a:rPr lang="ru-RU" sz="1800" dirty="0">
                <a:effectLst/>
              </a:rPr>
              <a:t> 21 </a:t>
            </a:r>
            <a:r>
              <a:rPr lang="en-US" sz="1800" dirty="0" err="1">
                <a:effectLst/>
              </a:rPr>
              <a:t>yil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Kobulda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hukmronlik</a:t>
            </a:r>
            <a:endParaRPr lang="en-US" sz="1800" dirty="0">
              <a:effectLst/>
            </a:endParaRPr>
          </a:p>
          <a:p>
            <a:pPr latinLnBrk="1"/>
            <a:r>
              <a:rPr lang="ru-RU" sz="1800" dirty="0">
                <a:effectLst/>
              </a:rPr>
              <a:t>4 </a:t>
            </a:r>
            <a:r>
              <a:rPr lang="en-US" sz="1800" dirty="0" err="1">
                <a:effectLst/>
              </a:rPr>
              <a:t>yil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Hindistonda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hukmronlik</a:t>
            </a:r>
            <a:endParaRPr lang="en-US" sz="1800" dirty="0">
              <a:effectLst/>
            </a:endParaRPr>
          </a:p>
          <a:p>
            <a:pPr latinLnBrk="1"/>
            <a:r>
              <a:rPr lang="ru-RU" sz="1800" dirty="0">
                <a:effectLst/>
              </a:rPr>
              <a:t>12,000 </a:t>
            </a:r>
            <a:r>
              <a:rPr lang="en-US" sz="1800" dirty="0">
                <a:effectLst/>
              </a:rPr>
              <a:t>askar </a:t>
            </a:r>
            <a:r>
              <a:rPr lang="en-US" sz="1800" dirty="0" err="1">
                <a:effectLst/>
              </a:rPr>
              <a:t>bilan</a:t>
            </a:r>
            <a:r>
              <a:rPr lang="en-US" sz="1800" dirty="0">
                <a:effectLst/>
              </a:rPr>
              <a:t> 100,000 </a:t>
            </a:r>
            <a:r>
              <a:rPr lang="en-US" sz="1800" dirty="0" err="1">
                <a:effectLst/>
              </a:rPr>
              <a:t>kishilik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qo'shinni</a:t>
            </a:r>
            <a:r>
              <a:rPr lang="en-US" sz="1800" dirty="0">
                <a:effectLst/>
              </a:rPr>
              <a:t>  </a:t>
            </a:r>
            <a:r>
              <a:rPr lang="en-US" sz="1800" dirty="0" err="1">
                <a:effectLst/>
              </a:rPr>
              <a:t>yengish</a:t>
            </a:r>
            <a:endParaRPr lang="en-US" sz="1800" dirty="0">
              <a:effectLst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9152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133</TotalTime>
  <Words>1098</Words>
  <Application>Microsoft Office PowerPoint</Application>
  <PresentationFormat>Широкоэкранный</PresentationFormat>
  <Paragraphs>114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Manrope</vt:lpstr>
      <vt:lpstr>OpenSymbol</vt:lpstr>
      <vt:lpstr>Philosopher</vt:lpstr>
      <vt:lpstr>Times New Roman</vt:lpstr>
      <vt:lpstr>Tw Cen MT</vt:lpstr>
      <vt:lpstr>Капля</vt:lpstr>
      <vt:lpstr>Boburiylar Sulolasi</vt:lpstr>
      <vt:lpstr>Презентация PowerPoint</vt:lpstr>
      <vt:lpstr>Zahiriddin Muhammad Bobur (1483-1530)</vt:lpstr>
      <vt:lpstr>Презентация PowerPoint</vt:lpstr>
      <vt:lpstr>Otasi tomondan: - mir Temur koʻragon - Mironshoh Mirzo  - Sulton Muhammad Mirzo - Sulton Abu Said koʻragon - Umarshayx Mirzo koʻragon - Bobur </vt:lpstr>
      <vt:lpstr>Movarounnahr taxti uchun kurash </vt:lpstr>
      <vt:lpstr>       Boburning dastlabki siyosiy maqsadi Amir Temur davlatining poytaxti, strategik va geografik jihatdan muhim boʻlgan Samarqandni egallash va Movarounnahrda markazlashgan kuchli davlatni saqlab qolish, Amir Temur saltanatini qayta tiklashdan iborat edi.</vt:lpstr>
      <vt:lpstr>Презентация PowerPoint</vt:lpstr>
      <vt:lpstr>Boburining Movoraunnahrni tiklash uchun urinishlari.</vt:lpstr>
      <vt:lpstr>Boburiylar imperiyasiga asos solishi: </vt:lpstr>
      <vt:lpstr>Презентация PowerPoint</vt:lpstr>
      <vt:lpstr>Презентация PowerPoint</vt:lpstr>
      <vt:lpstr>Buyuk Boburiylar sulolasi, davlat xaritasi</vt:lpstr>
      <vt:lpstr>Hindiston ravnaqi uchun qoʼshgan hissasi </vt:lpstr>
      <vt:lpstr>Boburiylar sulolasi hukmdorlari: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1</cp:revision>
  <dcterms:created xsi:type="dcterms:W3CDTF">2025-11-07T17:27:17Z</dcterms:created>
  <dcterms:modified xsi:type="dcterms:W3CDTF">2025-11-07T19:40:53Z</dcterms:modified>
</cp:coreProperties>
</file>